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1"/>
  </p:notesMasterIdLst>
  <p:sldIdLst>
    <p:sldId id="256" r:id="rId5"/>
    <p:sldId id="302" r:id="rId6"/>
    <p:sldId id="303" r:id="rId7"/>
    <p:sldId id="313" r:id="rId8"/>
    <p:sldId id="307" r:id="rId9"/>
    <p:sldId id="308" r:id="rId10"/>
    <p:sldId id="314" r:id="rId11"/>
    <p:sldId id="315" r:id="rId12"/>
    <p:sldId id="316" r:id="rId13"/>
    <p:sldId id="317" r:id="rId14"/>
    <p:sldId id="309" r:id="rId15"/>
    <p:sldId id="318" r:id="rId16"/>
    <p:sldId id="319" r:id="rId17"/>
    <p:sldId id="311" r:id="rId18"/>
    <p:sldId id="310" r:id="rId19"/>
    <p:sldId id="31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7296" userDrawn="1">
          <p15:clr>
            <a:srgbClr val="A4A3A4"/>
          </p15:clr>
        </p15:guide>
        <p15:guide id="2" pos="384" userDrawn="1">
          <p15:clr>
            <a:srgbClr val="A4A3A4"/>
          </p15:clr>
        </p15:guide>
        <p15:guide id="3" orient="horz" pos="528" userDrawn="1">
          <p15:clr>
            <a:srgbClr val="A4A3A4"/>
          </p15:clr>
        </p15:guide>
        <p15:guide id="4" orient="horz" pos="3552" userDrawn="1">
          <p15:clr>
            <a:srgbClr val="A4A3A4"/>
          </p15:clr>
        </p15:guide>
        <p15:guide id="5" orient="horz" pos="768" userDrawn="1">
          <p15:clr>
            <a:srgbClr val="A4A3A4"/>
          </p15:clr>
        </p15:guide>
        <p15:guide id="7" pos="4032" userDrawn="1">
          <p15:clr>
            <a:srgbClr val="A4A3A4"/>
          </p15:clr>
        </p15:guide>
        <p15:guide id="9" pos="3648" userDrawn="1">
          <p15:clr>
            <a:srgbClr val="A4A3A4"/>
          </p15:clr>
        </p15:guide>
        <p15:guide id="10" orient="horz" pos="1536" userDrawn="1">
          <p15:clr>
            <a:srgbClr val="A4A3A4"/>
          </p15:clr>
        </p15:guide>
        <p15:guide id="11" orient="horz" pos="187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8" autoAdjust="0"/>
    <p:restoredTop sz="84419" autoAdjust="0"/>
  </p:normalViewPr>
  <p:slideViewPr>
    <p:cSldViewPr>
      <p:cViewPr varScale="1">
        <p:scale>
          <a:sx n="91" d="100"/>
          <a:sy n="91" d="100"/>
        </p:scale>
        <p:origin x="2994" y="90"/>
      </p:cViewPr>
      <p:guideLst>
        <p:guide pos="7296"/>
        <p:guide pos="384"/>
        <p:guide orient="horz" pos="528"/>
        <p:guide orient="horz" pos="3552"/>
        <p:guide orient="horz" pos="768"/>
        <p:guide pos="4032"/>
        <p:guide pos="3648"/>
        <p:guide orient="horz" pos="1536"/>
        <p:guide orient="horz" pos="1872"/>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8/10/relationships/authors" Targe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jpe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C88E34-8C8C-8747-BADB-40E1ACC00129}" type="datetimeFigureOut">
              <a:rPr lang="en-US" smtClean="0"/>
              <a:t>1/13/2026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1E5FCA-B2DD-C941-A2C1-638939433487}" type="slidenum">
              <a:rPr lang="en-US" smtClean="0"/>
              <a:t>‹#›</a:t>
            </a:fld>
            <a:endParaRPr lang="en-US" dirty="0"/>
          </a:p>
        </p:txBody>
      </p:sp>
    </p:spTree>
    <p:extLst>
      <p:ext uri="{BB962C8B-B14F-4D97-AF65-F5344CB8AC3E}">
        <p14:creationId xmlns:p14="http://schemas.microsoft.com/office/powerpoint/2010/main" val="3524896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28820095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35902762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41106388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25271588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2157603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9165702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16283665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2262560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5284525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3774869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2905595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10389549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3579591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36188969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909183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US" dirty="0"/>
          </a:p>
        </p:txBody>
      </p:sp>
    </p:spTree>
    <p:extLst>
      <p:ext uri="{BB962C8B-B14F-4D97-AF65-F5344CB8AC3E}">
        <p14:creationId xmlns:p14="http://schemas.microsoft.com/office/powerpoint/2010/main" val="29264480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734DBF-D33A-9B28-288C-C2DAB9E541E7}"/>
              </a:ext>
            </a:extLst>
          </p:cNvPr>
          <p:cNvPicPr>
            <a:picLocks noChangeAspect="1"/>
          </p:cNvPicPr>
          <p:nvPr userDrawn="1"/>
        </p:nvPicPr>
        <p:blipFill>
          <a:blip r:embed="rId2"/>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078992" y="1956816"/>
            <a:ext cx="10040112" cy="2387600"/>
          </a:xfrm>
        </p:spPr>
        <p:txBody>
          <a:bodyPr anchor="t">
            <a:noAutofit/>
          </a:bodyPr>
          <a:lstStyle>
            <a:lvl1pPr algn="l">
              <a:defRPr sz="9600" spc="300" baseline="0">
                <a:ln w="28575">
                  <a:solidFill>
                    <a:schemeClr val="tx1"/>
                  </a:solidFill>
                </a:ln>
                <a:noFill/>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078992" y="4901184"/>
            <a:ext cx="10040112" cy="1280160"/>
          </a:xfrm>
        </p:spPr>
        <p:txBody>
          <a:bodyPr/>
          <a:lstStyle>
            <a:lvl1pPr marL="0" indent="0" algn="l">
              <a:buNone/>
              <a:defRPr sz="2400" b="1" baseline="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5 Column">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3345C5D8-082A-AC27-3801-7A6EC375195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8809"/>
          <a:stretch/>
        </p:blipFill>
        <p:spPr>
          <a:xfrm>
            <a:off x="0" y="0"/>
            <a:ext cx="5467552" cy="2350008"/>
          </a:xfrm>
          <a:prstGeom prst="rect">
            <a:avLst/>
          </a:prstGeom>
        </p:spPr>
      </p:pic>
      <p:pic>
        <p:nvPicPr>
          <p:cNvPr id="15" name="Picture 14">
            <a:extLst>
              <a:ext uri="{FF2B5EF4-FFF2-40B4-BE49-F238E27FC236}">
                <a16:creationId xmlns:a16="http://schemas.microsoft.com/office/drawing/2014/main" id="{3531883F-9B23-B442-5F02-C2D25BB37CA5}"/>
              </a:ext>
            </a:extLst>
          </p:cNvPr>
          <p:cNvPicPr>
            <a:picLocks noChangeAspect="1"/>
          </p:cNvPicPr>
          <p:nvPr userDrawn="1"/>
        </p:nvPicPr>
        <p:blipFill>
          <a:blip r:embed="rId3"/>
          <a:stretch>
            <a:fillRect/>
          </a:stretch>
        </p:blipFill>
        <p:spPr>
          <a:xfrm>
            <a:off x="7241236" y="1234440"/>
            <a:ext cx="4950764" cy="5623560"/>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612648" y="868679"/>
            <a:ext cx="10972800" cy="1572768"/>
          </a:xfrm>
        </p:spPr>
        <p:txBody>
          <a:bodyPr lIns="91440" tIns="182880" rIns="91440" bIns="0"/>
          <a:lstStyle>
            <a:lvl1pPr algn="ctr">
              <a:lnSpc>
                <a:spcPct val="90000"/>
              </a:lnSpc>
              <a:defRPr sz="4800" spc="4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612648" y="2438400"/>
            <a:ext cx="2029968" cy="530352"/>
          </a:xfrm>
          <a:solidFill>
            <a:schemeClr val="tx1"/>
          </a:solidFill>
        </p:spPr>
        <p:txBody>
          <a:bodyPr anchor="ctr"/>
          <a:lstStyle>
            <a:lvl1pPr marL="0" indent="0" algn="ctr">
              <a:lnSpc>
                <a:spcPct val="100000"/>
              </a:lnSpc>
              <a:spcBef>
                <a:spcPts val="1000"/>
              </a:spcBef>
              <a:buNone/>
              <a:defRPr sz="2000" b="1" cap="all" spc="200"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612648" y="3127248"/>
            <a:ext cx="2029968" cy="2514600"/>
          </a:xfrm>
          <a:solidFill>
            <a:schemeClr val="accent6">
              <a:lumMod val="20000"/>
              <a:lumOff val="80000"/>
              <a:alpha val="50000"/>
            </a:schemeClr>
          </a:solidFill>
          <a:ln>
            <a:solidFill>
              <a:schemeClr val="tx1"/>
            </a:solidFill>
          </a:ln>
        </p:spPr>
        <p:txBody>
          <a:bodyPr tIns="182880" bIns="91440"/>
          <a:lstStyle>
            <a:lvl1pPr marL="0" indent="0">
              <a:lnSpc>
                <a:spcPct val="100000"/>
              </a:lnSpc>
              <a:spcBef>
                <a:spcPts val="0"/>
              </a:spcBef>
              <a:buNone/>
              <a:defRPr sz="1600" spc="100" baseline="0"/>
            </a:lvl1pPr>
            <a:lvl2pPr marL="228600">
              <a:lnSpc>
                <a:spcPct val="100000"/>
              </a:lnSpc>
              <a:spcBef>
                <a:spcPts val="0"/>
              </a:spcBef>
              <a:defRPr sz="1400" spc="100" baseline="0"/>
            </a:lvl2pPr>
            <a:lvl3pPr>
              <a:lnSpc>
                <a:spcPct val="100000"/>
              </a:lnSpc>
              <a:spcBef>
                <a:spcPts val="1000"/>
              </a:spcBef>
              <a:defRPr sz="1200" spc="100" baseline="0"/>
            </a:lvl3pPr>
            <a:lvl4pPr>
              <a:lnSpc>
                <a:spcPct val="100000"/>
              </a:lnSpc>
              <a:spcBef>
                <a:spcPts val="1000"/>
              </a:spcBef>
              <a:defRPr sz="1100" spc="100" baseline="0"/>
            </a:lvl4pPr>
            <a:lvl5pPr>
              <a:lnSpc>
                <a:spcPct val="100000"/>
              </a:lnSpc>
              <a:spcBef>
                <a:spcPts val="1000"/>
              </a:spcBef>
              <a:defRPr sz="1100" spc="100" baseline="0"/>
            </a:lvl5pPr>
          </a:lstStyle>
          <a:p>
            <a:pPr lvl="0"/>
            <a:r>
              <a:rPr lang="en-US"/>
              <a:t>Click to edit Master text styles</a:t>
            </a:r>
          </a:p>
          <a:p>
            <a:pPr lvl="1"/>
            <a:r>
              <a:rPr lang="en-US"/>
              <a:t>Second level</a:t>
            </a:r>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2843784" y="2438400"/>
            <a:ext cx="2029968" cy="530352"/>
          </a:xfrm>
          <a:solidFill>
            <a:schemeClr val="tx1"/>
          </a:solidFill>
        </p:spPr>
        <p:txBody>
          <a:bodyPr anchor="ctr"/>
          <a:lstStyle>
            <a:lvl1pPr marL="0" indent="0" algn="ctr">
              <a:lnSpc>
                <a:spcPct val="100000"/>
              </a:lnSpc>
              <a:spcBef>
                <a:spcPts val="1000"/>
              </a:spcBef>
              <a:buNone/>
              <a:defRPr sz="2000" b="1" cap="all" spc="200"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2843784" y="3127248"/>
            <a:ext cx="2029968" cy="2514600"/>
          </a:xfrm>
          <a:solidFill>
            <a:schemeClr val="accent5">
              <a:alpha val="30000"/>
            </a:schemeClr>
          </a:solidFill>
          <a:ln>
            <a:solidFill>
              <a:schemeClr val="tx1"/>
            </a:solidFill>
          </a:ln>
        </p:spPr>
        <p:txBody>
          <a:bodyPr tIns="182880" bIns="91440"/>
          <a:lstStyle>
            <a:lvl1pPr marL="0" indent="0">
              <a:lnSpc>
                <a:spcPct val="100000"/>
              </a:lnSpc>
              <a:spcBef>
                <a:spcPts val="0"/>
              </a:spcBef>
              <a:buNone/>
              <a:defRPr sz="1600" spc="100" baseline="0"/>
            </a:lvl1pPr>
            <a:lvl2pPr marL="228600">
              <a:lnSpc>
                <a:spcPct val="100000"/>
              </a:lnSpc>
              <a:spcBef>
                <a:spcPts val="0"/>
              </a:spcBef>
              <a:defRPr sz="1400" spc="100" baseline="0"/>
            </a:lvl2pPr>
            <a:lvl3pPr>
              <a:lnSpc>
                <a:spcPct val="100000"/>
              </a:lnSpc>
              <a:spcBef>
                <a:spcPts val="1000"/>
              </a:spcBef>
              <a:defRPr sz="1200" spc="100" baseline="0"/>
            </a:lvl3pPr>
            <a:lvl4pPr>
              <a:lnSpc>
                <a:spcPct val="100000"/>
              </a:lnSpc>
              <a:spcBef>
                <a:spcPts val="1000"/>
              </a:spcBef>
              <a:defRPr sz="1100" spc="100" baseline="0"/>
            </a:lvl4pPr>
            <a:lvl5pPr>
              <a:lnSpc>
                <a:spcPct val="100000"/>
              </a:lnSpc>
              <a:spcBef>
                <a:spcPts val="1000"/>
              </a:spcBef>
              <a:defRPr sz="1100" spc="100" baseline="0"/>
            </a:lvl5pPr>
          </a:lstStyle>
          <a:p>
            <a:pPr lvl="0"/>
            <a:r>
              <a:rPr lang="en-US"/>
              <a:t>Click to edit Master text styles</a:t>
            </a:r>
          </a:p>
          <a:p>
            <a:pPr lvl="1"/>
            <a:r>
              <a:rPr lang="en-US"/>
              <a:t>Second level</a:t>
            </a:r>
          </a:p>
        </p:txBody>
      </p:sp>
      <p:sp>
        <p:nvSpPr>
          <p:cNvPr id="7" name="Text Placeholder 4">
            <a:extLst>
              <a:ext uri="{FF2B5EF4-FFF2-40B4-BE49-F238E27FC236}">
                <a16:creationId xmlns:a16="http://schemas.microsoft.com/office/drawing/2014/main" id="{9A48939F-0CF9-9CBD-F606-7A4850B910A1}"/>
              </a:ext>
            </a:extLst>
          </p:cNvPr>
          <p:cNvSpPr>
            <a:spLocks noGrp="1"/>
          </p:cNvSpPr>
          <p:nvPr>
            <p:ph type="body" sz="quarter" idx="13"/>
          </p:nvPr>
        </p:nvSpPr>
        <p:spPr>
          <a:xfrm>
            <a:off x="5084064" y="2438400"/>
            <a:ext cx="2029968" cy="530352"/>
          </a:xfrm>
          <a:solidFill>
            <a:schemeClr val="tx1"/>
          </a:solidFill>
        </p:spPr>
        <p:txBody>
          <a:bodyPr anchor="ctr"/>
          <a:lstStyle>
            <a:lvl1pPr marL="0" indent="0" algn="ctr">
              <a:lnSpc>
                <a:spcPct val="100000"/>
              </a:lnSpc>
              <a:spcBef>
                <a:spcPts val="1000"/>
              </a:spcBef>
              <a:buNone/>
              <a:defRPr sz="2000" b="1" cap="all" spc="200"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693BC756-2B97-9751-B879-03B6F1C405C3}"/>
              </a:ext>
            </a:extLst>
          </p:cNvPr>
          <p:cNvSpPr>
            <a:spLocks noGrp="1"/>
          </p:cNvSpPr>
          <p:nvPr>
            <p:ph sz="quarter" idx="14"/>
          </p:nvPr>
        </p:nvSpPr>
        <p:spPr>
          <a:xfrm>
            <a:off x="5084064" y="3127248"/>
            <a:ext cx="2029968" cy="2514600"/>
          </a:xfrm>
          <a:solidFill>
            <a:schemeClr val="accent4">
              <a:lumMod val="20000"/>
              <a:lumOff val="80000"/>
              <a:alpha val="50000"/>
            </a:schemeClr>
          </a:solidFill>
          <a:ln>
            <a:solidFill>
              <a:schemeClr val="tx1"/>
            </a:solidFill>
          </a:ln>
        </p:spPr>
        <p:txBody>
          <a:bodyPr tIns="182880" bIns="91440"/>
          <a:lstStyle>
            <a:lvl1pPr marL="0" indent="0">
              <a:lnSpc>
                <a:spcPct val="100000"/>
              </a:lnSpc>
              <a:spcBef>
                <a:spcPts val="0"/>
              </a:spcBef>
              <a:buNone/>
              <a:defRPr sz="1600" spc="100" baseline="0"/>
            </a:lvl1pPr>
            <a:lvl2pPr marL="228600">
              <a:lnSpc>
                <a:spcPct val="100000"/>
              </a:lnSpc>
              <a:spcBef>
                <a:spcPts val="0"/>
              </a:spcBef>
              <a:defRPr sz="1400" spc="100" baseline="0"/>
            </a:lvl2pPr>
            <a:lvl3pPr>
              <a:lnSpc>
                <a:spcPct val="100000"/>
              </a:lnSpc>
              <a:spcBef>
                <a:spcPts val="1000"/>
              </a:spcBef>
              <a:defRPr sz="1200" spc="100" baseline="0"/>
            </a:lvl3pPr>
            <a:lvl4pPr>
              <a:lnSpc>
                <a:spcPct val="100000"/>
              </a:lnSpc>
              <a:spcBef>
                <a:spcPts val="1000"/>
              </a:spcBef>
              <a:defRPr sz="1100" spc="100" baseline="0"/>
            </a:lvl4pPr>
            <a:lvl5pPr>
              <a:lnSpc>
                <a:spcPct val="100000"/>
              </a:lnSpc>
              <a:spcBef>
                <a:spcPts val="1000"/>
              </a:spcBef>
              <a:defRPr sz="1100" spc="100" baseline="0"/>
            </a:lvl5pPr>
          </a:lstStyle>
          <a:p>
            <a:pPr lvl="0"/>
            <a:r>
              <a:rPr lang="en-US"/>
              <a:t>Click to edit Master text styles</a:t>
            </a:r>
          </a:p>
          <a:p>
            <a:pPr lvl="1"/>
            <a:r>
              <a:rPr lang="en-US"/>
              <a:t>Second level</a:t>
            </a:r>
          </a:p>
        </p:txBody>
      </p:sp>
      <p:sp>
        <p:nvSpPr>
          <p:cNvPr id="20" name="Text Placeholder 4">
            <a:extLst>
              <a:ext uri="{FF2B5EF4-FFF2-40B4-BE49-F238E27FC236}">
                <a16:creationId xmlns:a16="http://schemas.microsoft.com/office/drawing/2014/main" id="{843F725B-A33F-7FB2-E5C4-96EA154660E9}"/>
              </a:ext>
            </a:extLst>
          </p:cNvPr>
          <p:cNvSpPr>
            <a:spLocks noGrp="1"/>
          </p:cNvSpPr>
          <p:nvPr>
            <p:ph type="body" sz="quarter" idx="15"/>
          </p:nvPr>
        </p:nvSpPr>
        <p:spPr>
          <a:xfrm>
            <a:off x="7315200" y="2438400"/>
            <a:ext cx="2029968" cy="530352"/>
          </a:xfrm>
          <a:solidFill>
            <a:schemeClr val="tx1"/>
          </a:solidFill>
        </p:spPr>
        <p:txBody>
          <a:bodyPr anchor="ctr"/>
          <a:lstStyle>
            <a:lvl1pPr marL="0" indent="0" algn="ctr">
              <a:lnSpc>
                <a:spcPct val="100000"/>
              </a:lnSpc>
              <a:spcBef>
                <a:spcPts val="1000"/>
              </a:spcBef>
              <a:buNone/>
              <a:defRPr sz="2000" b="1" cap="all" spc="200"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D9DD0DA7-5A1E-5312-178F-13561EF7C233}"/>
              </a:ext>
            </a:extLst>
          </p:cNvPr>
          <p:cNvSpPr>
            <a:spLocks noGrp="1"/>
          </p:cNvSpPr>
          <p:nvPr>
            <p:ph sz="quarter" idx="16"/>
          </p:nvPr>
        </p:nvSpPr>
        <p:spPr>
          <a:xfrm>
            <a:off x="7315200" y="3127248"/>
            <a:ext cx="2029968" cy="2514600"/>
          </a:xfrm>
          <a:solidFill>
            <a:schemeClr val="accent1">
              <a:alpha val="50000"/>
            </a:schemeClr>
          </a:solidFill>
          <a:ln>
            <a:solidFill>
              <a:schemeClr val="tx1"/>
            </a:solidFill>
          </a:ln>
        </p:spPr>
        <p:txBody>
          <a:bodyPr tIns="182880" bIns="91440"/>
          <a:lstStyle>
            <a:lvl1pPr marL="0" indent="0">
              <a:lnSpc>
                <a:spcPct val="100000"/>
              </a:lnSpc>
              <a:spcBef>
                <a:spcPts val="0"/>
              </a:spcBef>
              <a:buNone/>
              <a:defRPr sz="1600" spc="100" baseline="0"/>
            </a:lvl1pPr>
            <a:lvl2pPr marL="228600">
              <a:lnSpc>
                <a:spcPct val="100000"/>
              </a:lnSpc>
              <a:spcBef>
                <a:spcPts val="0"/>
              </a:spcBef>
              <a:defRPr sz="1400" spc="100" baseline="0"/>
            </a:lvl2pPr>
            <a:lvl3pPr>
              <a:lnSpc>
                <a:spcPct val="100000"/>
              </a:lnSpc>
              <a:spcBef>
                <a:spcPts val="1000"/>
              </a:spcBef>
              <a:defRPr sz="1200" spc="100" baseline="0"/>
            </a:lvl3pPr>
            <a:lvl4pPr>
              <a:lnSpc>
                <a:spcPct val="100000"/>
              </a:lnSpc>
              <a:spcBef>
                <a:spcPts val="1000"/>
              </a:spcBef>
              <a:defRPr sz="1100" spc="100" baseline="0"/>
            </a:lvl4pPr>
            <a:lvl5pPr>
              <a:lnSpc>
                <a:spcPct val="100000"/>
              </a:lnSpc>
              <a:spcBef>
                <a:spcPts val="1000"/>
              </a:spcBef>
              <a:defRPr sz="1100" spc="100" baseline="0"/>
            </a:lvl5pPr>
          </a:lstStyle>
          <a:p>
            <a:pPr lvl="0"/>
            <a:r>
              <a:rPr lang="en-US"/>
              <a:t>Click to edit Master text styles</a:t>
            </a:r>
          </a:p>
          <a:p>
            <a:pPr lvl="1"/>
            <a:r>
              <a:rPr lang="en-US"/>
              <a:t>Second level</a:t>
            </a:r>
          </a:p>
        </p:txBody>
      </p:sp>
      <p:sp>
        <p:nvSpPr>
          <p:cNvPr id="22" name="Text Placeholder 4">
            <a:extLst>
              <a:ext uri="{FF2B5EF4-FFF2-40B4-BE49-F238E27FC236}">
                <a16:creationId xmlns:a16="http://schemas.microsoft.com/office/drawing/2014/main" id="{5FBC3880-98AC-466C-7AD1-FDC8B3958705}"/>
              </a:ext>
            </a:extLst>
          </p:cNvPr>
          <p:cNvSpPr>
            <a:spLocks noGrp="1"/>
          </p:cNvSpPr>
          <p:nvPr>
            <p:ph type="body" sz="quarter" idx="17"/>
          </p:nvPr>
        </p:nvSpPr>
        <p:spPr>
          <a:xfrm>
            <a:off x="9546336" y="2438400"/>
            <a:ext cx="2029968" cy="530352"/>
          </a:xfrm>
          <a:solidFill>
            <a:schemeClr val="tx1"/>
          </a:solidFill>
        </p:spPr>
        <p:txBody>
          <a:bodyPr anchor="ctr"/>
          <a:lstStyle>
            <a:lvl1pPr marL="0" indent="0" algn="ctr">
              <a:lnSpc>
                <a:spcPct val="100000"/>
              </a:lnSpc>
              <a:spcBef>
                <a:spcPts val="1000"/>
              </a:spcBef>
              <a:buNone/>
              <a:defRPr sz="2000" b="1" cap="all" spc="200"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Content Placeholder 5">
            <a:extLst>
              <a:ext uri="{FF2B5EF4-FFF2-40B4-BE49-F238E27FC236}">
                <a16:creationId xmlns:a16="http://schemas.microsoft.com/office/drawing/2014/main" id="{24965100-8EF5-0264-CEE5-BD5BF1901635}"/>
              </a:ext>
            </a:extLst>
          </p:cNvPr>
          <p:cNvSpPr>
            <a:spLocks noGrp="1"/>
          </p:cNvSpPr>
          <p:nvPr>
            <p:ph sz="quarter" idx="18"/>
          </p:nvPr>
        </p:nvSpPr>
        <p:spPr>
          <a:xfrm>
            <a:off x="9546336" y="3127248"/>
            <a:ext cx="2029968" cy="2514600"/>
          </a:xfrm>
          <a:solidFill>
            <a:schemeClr val="accent4">
              <a:lumMod val="20000"/>
              <a:lumOff val="80000"/>
              <a:alpha val="50000"/>
            </a:schemeClr>
          </a:solidFill>
          <a:ln>
            <a:solidFill>
              <a:schemeClr val="tx1"/>
            </a:solidFill>
          </a:ln>
        </p:spPr>
        <p:txBody>
          <a:bodyPr tIns="182880" bIns="91440"/>
          <a:lstStyle>
            <a:lvl1pPr marL="0" indent="0">
              <a:lnSpc>
                <a:spcPct val="100000"/>
              </a:lnSpc>
              <a:spcBef>
                <a:spcPts val="0"/>
              </a:spcBef>
              <a:buNone/>
              <a:defRPr sz="1600" spc="100" baseline="0"/>
            </a:lvl1pPr>
            <a:lvl2pPr marL="228600">
              <a:lnSpc>
                <a:spcPct val="100000"/>
              </a:lnSpc>
              <a:spcBef>
                <a:spcPts val="0"/>
              </a:spcBef>
              <a:defRPr sz="1400" spc="100" baseline="0"/>
            </a:lvl2pPr>
            <a:lvl3pPr>
              <a:lnSpc>
                <a:spcPct val="100000"/>
              </a:lnSpc>
              <a:spcBef>
                <a:spcPts val="1000"/>
              </a:spcBef>
              <a:defRPr sz="1200" spc="100" baseline="0"/>
            </a:lvl3pPr>
            <a:lvl4pPr>
              <a:lnSpc>
                <a:spcPct val="100000"/>
              </a:lnSpc>
              <a:spcBef>
                <a:spcPts val="1000"/>
              </a:spcBef>
              <a:defRPr sz="1100" spc="100" baseline="0"/>
            </a:lvl4pPr>
            <a:lvl5pPr>
              <a:lnSpc>
                <a:spcPct val="100000"/>
              </a:lnSpc>
              <a:spcBef>
                <a:spcPts val="1000"/>
              </a:spcBef>
              <a:defRPr sz="1100" spc="100" baseline="0"/>
            </a:lvl5pPr>
          </a:lstStyle>
          <a:p>
            <a:pPr lvl="0"/>
            <a:r>
              <a:rPr lang="en-US"/>
              <a:t>Click to edit Master text styles</a:t>
            </a:r>
          </a:p>
          <a:p>
            <a:pPr lvl="1"/>
            <a:r>
              <a:rPr lang="en-US"/>
              <a:t>Second level</a:t>
            </a:r>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10" name="Straight Connector 9">
            <a:extLst>
              <a:ext uri="{FF2B5EF4-FFF2-40B4-BE49-F238E27FC236}">
                <a16:creationId xmlns:a16="http://schemas.microsoft.com/office/drawing/2014/main" id="{B7AC635D-0E01-2452-CC44-1DAE0F96DF63}"/>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A4ED63FD-A76F-FB56-8D44-31BD432133C5}"/>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78653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0CC3D06-2435-B655-8AA5-11CCBBEF19D4}"/>
              </a:ext>
            </a:extLst>
          </p:cNvPr>
          <p:cNvPicPr>
            <a:picLocks noChangeAspect="1"/>
          </p:cNvPicPr>
          <p:nvPr userDrawn="1"/>
        </p:nvPicPr>
        <p:blipFill>
          <a:blip r:embed="rId2"/>
          <a:stretch>
            <a:fillRect/>
          </a:stretch>
        </p:blipFill>
        <p:spPr>
          <a:xfrm>
            <a:off x="8762234" y="0"/>
            <a:ext cx="3429766" cy="6821424"/>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612648" y="868679"/>
            <a:ext cx="10972800" cy="1572768"/>
          </a:xfrm>
        </p:spPr>
        <p:txBody>
          <a:bodyPr lIns="91440" tIns="182880" rIns="91440" bIns="0"/>
          <a:lstStyle>
            <a:lvl1pPr algn="ctr">
              <a:lnSpc>
                <a:spcPct val="90000"/>
              </a:lnSpc>
              <a:defRPr sz="4800" spc="400" baseline="0"/>
            </a:lvl1pPr>
          </a:lstStyle>
          <a:p>
            <a:r>
              <a:rPr lang="en-US"/>
              <a:t>Click to edit Master title style</a:t>
            </a:r>
            <a:endParaRPr lang="en-US" dirty="0"/>
          </a:p>
        </p:txBody>
      </p:sp>
      <p:sp>
        <p:nvSpPr>
          <p:cNvPr id="34" name="Text Placeholder 33">
            <a:extLst>
              <a:ext uri="{FF2B5EF4-FFF2-40B4-BE49-F238E27FC236}">
                <a16:creationId xmlns:a16="http://schemas.microsoft.com/office/drawing/2014/main" id="{5D1E9421-BC85-99CB-EB40-1863FA622747}"/>
              </a:ext>
            </a:extLst>
          </p:cNvPr>
          <p:cNvSpPr>
            <a:spLocks noGrp="1"/>
          </p:cNvSpPr>
          <p:nvPr>
            <p:ph type="body" sz="quarter" idx="13" hasCustomPrompt="1"/>
          </p:nvPr>
        </p:nvSpPr>
        <p:spPr>
          <a:xfrm rot="16200000">
            <a:off x="-25907" y="3072704"/>
            <a:ext cx="1783080" cy="512064"/>
          </a:xfrm>
          <a:solidFill>
            <a:schemeClr val="accent1"/>
          </a:solidFill>
        </p:spPr>
        <p:txBody>
          <a:bodyPr anchor="ctr"/>
          <a:lstStyle>
            <a:lvl1pPr marL="0" indent="0" algn="ctr">
              <a:lnSpc>
                <a:spcPct val="100000"/>
              </a:lnSpc>
              <a:spcBef>
                <a:spcPts val="0"/>
              </a:spcBef>
              <a:buNone/>
              <a:defRPr sz="2000" b="1" cap="all" spc="200" baseline="0"/>
            </a:lvl1pPr>
          </a:lstStyle>
          <a:p>
            <a:pPr lvl="0"/>
            <a:r>
              <a:rPr lang="en-US" dirty="0"/>
              <a:t>MMM YYYY</a:t>
            </a:r>
          </a:p>
        </p:txBody>
      </p:sp>
      <p:sp>
        <p:nvSpPr>
          <p:cNvPr id="41" name="Text Placeholder 40">
            <a:extLst>
              <a:ext uri="{FF2B5EF4-FFF2-40B4-BE49-F238E27FC236}">
                <a16:creationId xmlns:a16="http://schemas.microsoft.com/office/drawing/2014/main" id="{47BABAF8-5220-1E24-CE43-927FCCA269AE}"/>
              </a:ext>
            </a:extLst>
          </p:cNvPr>
          <p:cNvSpPr>
            <a:spLocks noGrp="1"/>
          </p:cNvSpPr>
          <p:nvPr>
            <p:ph type="body" sz="quarter" idx="18"/>
          </p:nvPr>
        </p:nvSpPr>
        <p:spPr>
          <a:xfrm>
            <a:off x="1146218" y="2432434"/>
            <a:ext cx="1644986" cy="1783080"/>
          </a:xfrm>
        </p:spPr>
        <p:txBody>
          <a:bodyPr lIns="91440" tIns="0" rIns="0" bIns="0" anchor="ctr"/>
          <a:lstStyle>
            <a:lvl1pPr marL="0" indent="0">
              <a:lnSpc>
                <a:spcPct val="100000"/>
              </a:lnSpc>
              <a:spcBef>
                <a:spcPts val="0"/>
              </a:spcBef>
              <a:buNone/>
              <a:defRPr sz="1600" spc="100" baseline="0"/>
            </a:lvl1pPr>
          </a:lstStyle>
          <a:p>
            <a:pPr lvl="0"/>
            <a:r>
              <a:rPr lang="en-US"/>
              <a:t>Click to edit Master text styles</a:t>
            </a:r>
          </a:p>
        </p:txBody>
      </p:sp>
      <p:sp>
        <p:nvSpPr>
          <p:cNvPr id="38" name="Text Placeholder 33">
            <a:extLst>
              <a:ext uri="{FF2B5EF4-FFF2-40B4-BE49-F238E27FC236}">
                <a16:creationId xmlns:a16="http://schemas.microsoft.com/office/drawing/2014/main" id="{F1D095F8-4552-1F88-C37B-99775B68ACCE}"/>
              </a:ext>
            </a:extLst>
          </p:cNvPr>
          <p:cNvSpPr>
            <a:spLocks noGrp="1"/>
          </p:cNvSpPr>
          <p:nvPr>
            <p:ph type="body" sz="quarter" idx="16" hasCustomPrompt="1"/>
          </p:nvPr>
        </p:nvSpPr>
        <p:spPr>
          <a:xfrm rot="16200000">
            <a:off x="2196136" y="4517644"/>
            <a:ext cx="1783080" cy="512064"/>
          </a:xfrm>
          <a:solidFill>
            <a:schemeClr val="accent2"/>
          </a:solidFill>
        </p:spPr>
        <p:txBody>
          <a:bodyPr anchor="ctr"/>
          <a:lstStyle>
            <a:lvl1pPr marL="0" indent="0" algn="ctr">
              <a:lnSpc>
                <a:spcPct val="100000"/>
              </a:lnSpc>
              <a:spcBef>
                <a:spcPts val="0"/>
              </a:spcBef>
              <a:buNone/>
              <a:defRPr sz="2000" b="1" cap="all" spc="200" baseline="0"/>
            </a:lvl1pPr>
          </a:lstStyle>
          <a:p>
            <a:pPr lvl="0"/>
            <a:r>
              <a:rPr lang="en-US" dirty="0"/>
              <a:t>MMM YYYY</a:t>
            </a:r>
          </a:p>
        </p:txBody>
      </p:sp>
      <p:sp>
        <p:nvSpPr>
          <p:cNvPr id="48" name="Text Placeholder 40">
            <a:extLst>
              <a:ext uri="{FF2B5EF4-FFF2-40B4-BE49-F238E27FC236}">
                <a16:creationId xmlns:a16="http://schemas.microsoft.com/office/drawing/2014/main" id="{4C4BFA3E-7B57-DCDD-4EA6-16C64A3756BF}"/>
              </a:ext>
            </a:extLst>
          </p:cNvPr>
          <p:cNvSpPr>
            <a:spLocks noGrp="1"/>
          </p:cNvSpPr>
          <p:nvPr>
            <p:ph type="body" sz="quarter" idx="22"/>
          </p:nvPr>
        </p:nvSpPr>
        <p:spPr>
          <a:xfrm>
            <a:off x="3383307" y="3882136"/>
            <a:ext cx="1644986" cy="1783080"/>
          </a:xfrm>
        </p:spPr>
        <p:txBody>
          <a:bodyPr lIns="91440" tIns="0" rIns="0" bIns="0" anchor="ctr"/>
          <a:lstStyle>
            <a:lvl1pPr marL="0" indent="0">
              <a:lnSpc>
                <a:spcPct val="100000"/>
              </a:lnSpc>
              <a:spcBef>
                <a:spcPts val="0"/>
              </a:spcBef>
              <a:buNone/>
              <a:defRPr sz="1600" spc="100" baseline="0"/>
            </a:lvl1pPr>
          </a:lstStyle>
          <a:p>
            <a:pPr lvl="0"/>
            <a:r>
              <a:rPr lang="en-US"/>
              <a:t>Click to edit Master text styles</a:t>
            </a:r>
          </a:p>
        </p:txBody>
      </p:sp>
      <p:sp>
        <p:nvSpPr>
          <p:cNvPr id="35" name="Text Placeholder 33">
            <a:extLst>
              <a:ext uri="{FF2B5EF4-FFF2-40B4-BE49-F238E27FC236}">
                <a16:creationId xmlns:a16="http://schemas.microsoft.com/office/drawing/2014/main" id="{C65BF0DD-74C0-E055-CCAC-600751F51727}"/>
              </a:ext>
            </a:extLst>
          </p:cNvPr>
          <p:cNvSpPr>
            <a:spLocks noGrp="1"/>
          </p:cNvSpPr>
          <p:nvPr>
            <p:ph type="body" sz="quarter" idx="14" hasCustomPrompt="1"/>
          </p:nvPr>
        </p:nvSpPr>
        <p:spPr>
          <a:xfrm rot="16200000">
            <a:off x="4418179" y="3067943"/>
            <a:ext cx="1783080" cy="512064"/>
          </a:xfrm>
          <a:solidFill>
            <a:schemeClr val="accent3"/>
          </a:solidFill>
        </p:spPr>
        <p:txBody>
          <a:bodyPr anchor="ctr"/>
          <a:lstStyle>
            <a:lvl1pPr marL="0" indent="0" algn="ctr">
              <a:lnSpc>
                <a:spcPct val="100000"/>
              </a:lnSpc>
              <a:spcBef>
                <a:spcPts val="0"/>
              </a:spcBef>
              <a:buNone/>
              <a:defRPr sz="2000" b="1" cap="all" spc="200" baseline="0"/>
            </a:lvl1pPr>
          </a:lstStyle>
          <a:p>
            <a:pPr lvl="0"/>
            <a:r>
              <a:rPr lang="en-US" dirty="0"/>
              <a:t>MMM YYYY</a:t>
            </a:r>
          </a:p>
        </p:txBody>
      </p:sp>
      <p:sp>
        <p:nvSpPr>
          <p:cNvPr id="44" name="Text Placeholder 40">
            <a:extLst>
              <a:ext uri="{FF2B5EF4-FFF2-40B4-BE49-F238E27FC236}">
                <a16:creationId xmlns:a16="http://schemas.microsoft.com/office/drawing/2014/main" id="{25927394-D1A0-C084-C689-F7A4EEE924CB}"/>
              </a:ext>
            </a:extLst>
          </p:cNvPr>
          <p:cNvSpPr>
            <a:spLocks noGrp="1"/>
          </p:cNvSpPr>
          <p:nvPr>
            <p:ph type="body" sz="quarter" idx="19"/>
          </p:nvPr>
        </p:nvSpPr>
        <p:spPr>
          <a:xfrm>
            <a:off x="5589586" y="2432435"/>
            <a:ext cx="1644986" cy="1783080"/>
          </a:xfrm>
        </p:spPr>
        <p:txBody>
          <a:bodyPr lIns="91440" tIns="0" rIns="0" bIns="0" anchor="ctr"/>
          <a:lstStyle>
            <a:lvl1pPr marL="0" indent="0">
              <a:lnSpc>
                <a:spcPct val="100000"/>
              </a:lnSpc>
              <a:spcBef>
                <a:spcPts val="0"/>
              </a:spcBef>
              <a:buNone/>
              <a:defRPr sz="1600" spc="100" baseline="0"/>
            </a:lvl1pPr>
          </a:lstStyle>
          <a:p>
            <a:pPr lvl="0"/>
            <a:r>
              <a:rPr lang="en-US"/>
              <a:t>Click to edit Master text styles</a:t>
            </a:r>
          </a:p>
        </p:txBody>
      </p:sp>
      <p:sp>
        <p:nvSpPr>
          <p:cNvPr id="39" name="Text Placeholder 33">
            <a:extLst>
              <a:ext uri="{FF2B5EF4-FFF2-40B4-BE49-F238E27FC236}">
                <a16:creationId xmlns:a16="http://schemas.microsoft.com/office/drawing/2014/main" id="{08F0F1F2-0D4E-95EA-349B-D734163FD55B}"/>
              </a:ext>
            </a:extLst>
          </p:cNvPr>
          <p:cNvSpPr>
            <a:spLocks noGrp="1"/>
          </p:cNvSpPr>
          <p:nvPr>
            <p:ph type="body" sz="quarter" idx="17" hasCustomPrompt="1"/>
          </p:nvPr>
        </p:nvSpPr>
        <p:spPr>
          <a:xfrm rot="16200000">
            <a:off x="6640222" y="4517644"/>
            <a:ext cx="1783080" cy="512064"/>
          </a:xfrm>
          <a:solidFill>
            <a:schemeClr val="accent4"/>
          </a:solidFill>
        </p:spPr>
        <p:txBody>
          <a:bodyPr anchor="ctr"/>
          <a:lstStyle>
            <a:lvl1pPr marL="0" indent="0" algn="ctr">
              <a:lnSpc>
                <a:spcPct val="100000"/>
              </a:lnSpc>
              <a:spcBef>
                <a:spcPts val="0"/>
              </a:spcBef>
              <a:buNone/>
              <a:defRPr sz="2000" b="1" cap="all" spc="200" baseline="0"/>
            </a:lvl1pPr>
          </a:lstStyle>
          <a:p>
            <a:pPr lvl="0"/>
            <a:r>
              <a:rPr lang="en-US" dirty="0"/>
              <a:t>MMM YYYY</a:t>
            </a:r>
          </a:p>
        </p:txBody>
      </p:sp>
      <p:sp>
        <p:nvSpPr>
          <p:cNvPr id="46" name="Text Placeholder 40">
            <a:extLst>
              <a:ext uri="{FF2B5EF4-FFF2-40B4-BE49-F238E27FC236}">
                <a16:creationId xmlns:a16="http://schemas.microsoft.com/office/drawing/2014/main" id="{B322E7EB-0174-5A8C-5BE3-F501B5670FAD}"/>
              </a:ext>
            </a:extLst>
          </p:cNvPr>
          <p:cNvSpPr>
            <a:spLocks noGrp="1"/>
          </p:cNvSpPr>
          <p:nvPr>
            <p:ph type="body" sz="quarter" idx="21"/>
          </p:nvPr>
        </p:nvSpPr>
        <p:spPr>
          <a:xfrm>
            <a:off x="7827392" y="3882136"/>
            <a:ext cx="1644986" cy="1783080"/>
          </a:xfrm>
        </p:spPr>
        <p:txBody>
          <a:bodyPr lIns="91440" tIns="0" rIns="0" bIns="0" anchor="ctr"/>
          <a:lstStyle>
            <a:lvl1pPr marL="0" indent="0">
              <a:lnSpc>
                <a:spcPct val="100000"/>
              </a:lnSpc>
              <a:spcBef>
                <a:spcPts val="0"/>
              </a:spcBef>
              <a:buNone/>
              <a:defRPr sz="1600" spc="100" baseline="0"/>
            </a:lvl1pPr>
          </a:lstStyle>
          <a:p>
            <a:pPr lvl="0"/>
            <a:r>
              <a:rPr lang="en-US"/>
              <a:t>Click to edit Master text styles</a:t>
            </a:r>
          </a:p>
        </p:txBody>
      </p:sp>
      <p:sp>
        <p:nvSpPr>
          <p:cNvPr id="36" name="Text Placeholder 33">
            <a:extLst>
              <a:ext uri="{FF2B5EF4-FFF2-40B4-BE49-F238E27FC236}">
                <a16:creationId xmlns:a16="http://schemas.microsoft.com/office/drawing/2014/main" id="{36C15449-A445-41A6-EAD9-37446450CC14}"/>
              </a:ext>
            </a:extLst>
          </p:cNvPr>
          <p:cNvSpPr>
            <a:spLocks noGrp="1"/>
          </p:cNvSpPr>
          <p:nvPr>
            <p:ph type="body" sz="quarter" idx="15" hasCustomPrompt="1"/>
          </p:nvPr>
        </p:nvSpPr>
        <p:spPr>
          <a:xfrm rot="16200000">
            <a:off x="8862264" y="3072704"/>
            <a:ext cx="1783080" cy="512064"/>
          </a:xfrm>
          <a:solidFill>
            <a:schemeClr val="accent5"/>
          </a:solidFill>
        </p:spPr>
        <p:txBody>
          <a:bodyPr anchor="ctr"/>
          <a:lstStyle>
            <a:lvl1pPr marL="0" indent="0" algn="ctr">
              <a:lnSpc>
                <a:spcPct val="100000"/>
              </a:lnSpc>
              <a:spcBef>
                <a:spcPts val="0"/>
              </a:spcBef>
              <a:buNone/>
              <a:defRPr sz="2000" b="1" cap="all" spc="200" baseline="0"/>
            </a:lvl1pPr>
          </a:lstStyle>
          <a:p>
            <a:pPr lvl="0"/>
            <a:r>
              <a:rPr lang="en-US" dirty="0"/>
              <a:t>MMM YYYY</a:t>
            </a:r>
          </a:p>
        </p:txBody>
      </p:sp>
      <p:sp>
        <p:nvSpPr>
          <p:cNvPr id="45" name="Text Placeholder 40">
            <a:extLst>
              <a:ext uri="{FF2B5EF4-FFF2-40B4-BE49-F238E27FC236}">
                <a16:creationId xmlns:a16="http://schemas.microsoft.com/office/drawing/2014/main" id="{E6B7327B-EA3B-790D-AB08-0ED1D2FB401B}"/>
              </a:ext>
            </a:extLst>
          </p:cNvPr>
          <p:cNvSpPr>
            <a:spLocks noGrp="1"/>
          </p:cNvSpPr>
          <p:nvPr>
            <p:ph type="body" sz="quarter" idx="20"/>
          </p:nvPr>
        </p:nvSpPr>
        <p:spPr>
          <a:xfrm>
            <a:off x="10035230" y="2437196"/>
            <a:ext cx="1796654" cy="1783080"/>
          </a:xfrm>
        </p:spPr>
        <p:txBody>
          <a:bodyPr lIns="91440" tIns="0" rIns="0" bIns="0" anchor="ctr"/>
          <a:lstStyle>
            <a:lvl1pPr marL="0" indent="0">
              <a:lnSpc>
                <a:spcPct val="100000"/>
              </a:lnSpc>
              <a:spcBef>
                <a:spcPts val="0"/>
              </a:spcBef>
              <a:buNone/>
              <a:defRPr sz="1600" spc="100" baseline="0"/>
            </a:lvl1pPr>
          </a:lstStyle>
          <a:p>
            <a:pPr lvl="0"/>
            <a:r>
              <a:rPr lang="en-US"/>
              <a:t>Click to edit Master text styles</a:t>
            </a:r>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10" name="Straight Connector 9">
            <a:extLst>
              <a:ext uri="{FF2B5EF4-FFF2-40B4-BE49-F238E27FC236}">
                <a16:creationId xmlns:a16="http://schemas.microsoft.com/office/drawing/2014/main" id="{B7AC635D-0E01-2452-CC44-1DAE0F96DF63}"/>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A4ED63FD-A76F-FB56-8D44-31BD432133C5}"/>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221201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Two Content">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070F102-837A-486A-0CD4-E957B66B872C}"/>
              </a:ext>
            </a:extLst>
          </p:cNvPr>
          <p:cNvPicPr>
            <a:picLocks noChangeAspect="1"/>
          </p:cNvPicPr>
          <p:nvPr userDrawn="1"/>
        </p:nvPicPr>
        <p:blipFill>
          <a:blip r:embed="rId2"/>
          <a:stretch>
            <a:fillRect/>
          </a:stretch>
        </p:blipFill>
        <p:spPr>
          <a:xfrm>
            <a:off x="0" y="3931920"/>
            <a:ext cx="5470497" cy="2926080"/>
          </a:xfrm>
          <a:prstGeom prst="rect">
            <a:avLst/>
          </a:prstGeom>
        </p:spPr>
      </p:pic>
      <p:pic>
        <p:nvPicPr>
          <p:cNvPr id="16" name="Picture 15">
            <a:extLst>
              <a:ext uri="{FF2B5EF4-FFF2-40B4-BE49-F238E27FC236}">
                <a16:creationId xmlns:a16="http://schemas.microsoft.com/office/drawing/2014/main" id="{519FAF77-1797-C11F-A1A9-B351E30B37C2}"/>
              </a:ext>
            </a:extLst>
          </p:cNvPr>
          <p:cNvPicPr>
            <a:picLocks noChangeAspect="1"/>
          </p:cNvPicPr>
          <p:nvPr userDrawn="1"/>
        </p:nvPicPr>
        <p:blipFill>
          <a:blip r:embed="rId3"/>
          <a:stretch>
            <a:fillRect/>
          </a:stretch>
        </p:blipFill>
        <p:spPr>
          <a:xfrm>
            <a:off x="7208215" y="0"/>
            <a:ext cx="4983785" cy="2276856"/>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612648" y="868679"/>
            <a:ext cx="10972800" cy="1572768"/>
          </a:xfrm>
        </p:spPr>
        <p:txBody>
          <a:bodyPr lIns="91440" tIns="182880" rIns="91440" bIns="0"/>
          <a:lstStyle>
            <a:lvl1pPr algn="ctr">
              <a:lnSpc>
                <a:spcPct val="90000"/>
              </a:lnSpc>
              <a:defRPr sz="4800" spc="4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612648" y="2438400"/>
            <a:ext cx="5157787" cy="365760"/>
          </a:xfrm>
        </p:spPr>
        <p:txBody>
          <a:bodyPr anchor="t"/>
          <a:lstStyle>
            <a:lvl1pPr marL="0" indent="0">
              <a:lnSpc>
                <a:spcPct val="100000"/>
              </a:lnSpc>
              <a:spcBef>
                <a:spcPts val="1000"/>
              </a:spcBef>
              <a:buNone/>
              <a:defRPr sz="2000" b="1" cap="all" spc="2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612648" y="2871216"/>
            <a:ext cx="5157787" cy="3247462"/>
          </a:xfrm>
        </p:spPr>
        <p:txBody>
          <a:bodyPr/>
          <a:lstStyle>
            <a:lvl1pPr>
              <a:lnSpc>
                <a:spcPct val="100000"/>
              </a:lnSpc>
              <a:spcBef>
                <a:spcPts val="1000"/>
              </a:spcBef>
              <a:defRPr sz="1600" spc="100" baseline="0"/>
            </a:lvl1pPr>
            <a:lvl2pPr>
              <a:lnSpc>
                <a:spcPct val="100000"/>
              </a:lnSpc>
              <a:spcBef>
                <a:spcPts val="1000"/>
              </a:spcBef>
              <a:defRPr sz="1400" spc="100" baseline="0"/>
            </a:lvl2pPr>
            <a:lvl3pPr>
              <a:lnSpc>
                <a:spcPct val="100000"/>
              </a:lnSpc>
              <a:spcBef>
                <a:spcPts val="1000"/>
              </a:spcBef>
              <a:defRPr sz="1200" spc="100" baseline="0"/>
            </a:lvl3pPr>
            <a:lvl4pPr>
              <a:lnSpc>
                <a:spcPct val="100000"/>
              </a:lnSpc>
              <a:spcBef>
                <a:spcPts val="1000"/>
              </a:spcBef>
              <a:defRPr sz="1100" spc="100" baseline="0"/>
            </a:lvl4pPr>
            <a:lvl5pPr>
              <a:lnSpc>
                <a:spcPct val="100000"/>
              </a:lnSpc>
              <a:spcBef>
                <a:spcPts val="1000"/>
              </a:spcBef>
              <a:defRPr sz="1100" spc="1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400800" y="2438400"/>
            <a:ext cx="5183188" cy="365760"/>
          </a:xfrm>
        </p:spPr>
        <p:txBody>
          <a:bodyPr anchor="t"/>
          <a:lstStyle>
            <a:lvl1pPr marL="0" indent="0">
              <a:lnSpc>
                <a:spcPct val="100000"/>
              </a:lnSpc>
              <a:spcBef>
                <a:spcPts val="1000"/>
              </a:spcBef>
              <a:buNone/>
              <a:defRPr sz="2000" b="1" cap="all" spc="2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400800" y="2871216"/>
            <a:ext cx="5183188" cy="3247462"/>
          </a:xfrm>
        </p:spPr>
        <p:txBody>
          <a:bodyPr/>
          <a:lstStyle>
            <a:lvl1pPr>
              <a:lnSpc>
                <a:spcPct val="100000"/>
              </a:lnSpc>
              <a:spcBef>
                <a:spcPts val="1000"/>
              </a:spcBef>
              <a:defRPr sz="1600" spc="100" baseline="0"/>
            </a:lvl1pPr>
            <a:lvl2pPr>
              <a:lnSpc>
                <a:spcPct val="100000"/>
              </a:lnSpc>
              <a:spcBef>
                <a:spcPts val="1000"/>
              </a:spcBef>
              <a:defRPr sz="1400" spc="100" baseline="0"/>
            </a:lvl2pPr>
            <a:lvl3pPr>
              <a:lnSpc>
                <a:spcPct val="100000"/>
              </a:lnSpc>
              <a:spcBef>
                <a:spcPts val="1000"/>
              </a:spcBef>
              <a:defRPr sz="1200" spc="100" baseline="0"/>
            </a:lvl3pPr>
            <a:lvl4pPr>
              <a:lnSpc>
                <a:spcPct val="100000"/>
              </a:lnSpc>
              <a:spcBef>
                <a:spcPts val="1000"/>
              </a:spcBef>
              <a:defRPr sz="1100" spc="100" baseline="0"/>
            </a:lvl4pPr>
            <a:lvl5pPr>
              <a:lnSpc>
                <a:spcPct val="100000"/>
              </a:lnSpc>
              <a:spcBef>
                <a:spcPts val="1000"/>
              </a:spcBef>
              <a:defRPr sz="1100" spc="1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10" name="Straight Connector 9">
            <a:extLst>
              <a:ext uri="{FF2B5EF4-FFF2-40B4-BE49-F238E27FC236}">
                <a16:creationId xmlns:a16="http://schemas.microsoft.com/office/drawing/2014/main" id="{B7AC635D-0E01-2452-CC44-1DAE0F96DF63}"/>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A4ED63FD-A76F-FB56-8D44-31BD432133C5}"/>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62460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Three Content">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AE1E66A3-7FD1-08A5-8B20-36C5331DCF69}"/>
              </a:ext>
            </a:extLst>
          </p:cNvPr>
          <p:cNvPicPr>
            <a:picLocks noChangeAspect="1"/>
          </p:cNvPicPr>
          <p:nvPr userDrawn="1"/>
        </p:nvPicPr>
        <p:blipFill>
          <a:blip r:embed="rId2"/>
          <a:stretch>
            <a:fillRect/>
          </a:stretch>
        </p:blipFill>
        <p:spPr>
          <a:xfrm>
            <a:off x="6453650" y="4014216"/>
            <a:ext cx="5738350" cy="2843784"/>
          </a:xfrm>
          <a:prstGeom prst="rect">
            <a:avLst/>
          </a:prstGeom>
        </p:spPr>
      </p:pic>
      <p:pic>
        <p:nvPicPr>
          <p:cNvPr id="14" name="Picture 13">
            <a:extLst>
              <a:ext uri="{FF2B5EF4-FFF2-40B4-BE49-F238E27FC236}">
                <a16:creationId xmlns:a16="http://schemas.microsoft.com/office/drawing/2014/main" id="{4464B067-71A6-CB30-BD46-5499FAAE00F9}"/>
              </a:ext>
            </a:extLst>
          </p:cNvPr>
          <p:cNvPicPr>
            <a:picLocks noChangeAspect="1"/>
          </p:cNvPicPr>
          <p:nvPr userDrawn="1"/>
        </p:nvPicPr>
        <p:blipFill>
          <a:blip r:embed="rId3"/>
          <a:stretch>
            <a:fillRect/>
          </a:stretch>
        </p:blipFill>
        <p:spPr>
          <a:xfrm>
            <a:off x="0" y="0"/>
            <a:ext cx="5458968" cy="2919913"/>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612648" y="868679"/>
            <a:ext cx="10972800" cy="1572768"/>
          </a:xfrm>
        </p:spPr>
        <p:txBody>
          <a:bodyPr lIns="91440" tIns="182880" rIns="91440" bIns="0"/>
          <a:lstStyle>
            <a:lvl1pPr algn="ctr">
              <a:lnSpc>
                <a:spcPct val="90000"/>
              </a:lnSpc>
              <a:defRPr sz="4800" spc="4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612648" y="2438400"/>
            <a:ext cx="3419856" cy="365760"/>
          </a:xfrm>
        </p:spPr>
        <p:txBody>
          <a:bodyPr anchor="t"/>
          <a:lstStyle>
            <a:lvl1pPr marL="0" indent="0">
              <a:lnSpc>
                <a:spcPct val="100000"/>
              </a:lnSpc>
              <a:spcBef>
                <a:spcPts val="1000"/>
              </a:spcBef>
              <a:buNone/>
              <a:defRPr sz="2000" b="1" cap="all" spc="2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612648" y="2871216"/>
            <a:ext cx="3419856" cy="2925554"/>
          </a:xfrm>
        </p:spPr>
        <p:txBody>
          <a:bodyPr/>
          <a:lstStyle>
            <a:lvl1pPr>
              <a:lnSpc>
                <a:spcPct val="100000"/>
              </a:lnSpc>
              <a:spcBef>
                <a:spcPts val="1000"/>
              </a:spcBef>
              <a:defRPr sz="1600" spc="100" baseline="0"/>
            </a:lvl1pPr>
            <a:lvl2pPr>
              <a:lnSpc>
                <a:spcPct val="100000"/>
              </a:lnSpc>
              <a:spcBef>
                <a:spcPts val="1000"/>
              </a:spcBef>
              <a:defRPr sz="1400" spc="100" baseline="0"/>
            </a:lvl2pPr>
            <a:lvl3pPr>
              <a:lnSpc>
                <a:spcPct val="100000"/>
              </a:lnSpc>
              <a:spcBef>
                <a:spcPts val="1000"/>
              </a:spcBef>
              <a:defRPr sz="1200" spc="100" baseline="0"/>
            </a:lvl3pPr>
            <a:lvl4pPr>
              <a:lnSpc>
                <a:spcPct val="100000"/>
              </a:lnSpc>
              <a:spcBef>
                <a:spcPts val="1000"/>
              </a:spcBef>
              <a:defRPr sz="1100" spc="100" baseline="0"/>
            </a:lvl4pPr>
            <a:lvl5pPr>
              <a:lnSpc>
                <a:spcPct val="100000"/>
              </a:lnSpc>
              <a:spcBef>
                <a:spcPts val="1000"/>
              </a:spcBef>
              <a:defRPr sz="1100" spc="1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407408" y="2438400"/>
            <a:ext cx="3419856" cy="365760"/>
          </a:xfrm>
        </p:spPr>
        <p:txBody>
          <a:bodyPr anchor="t"/>
          <a:lstStyle>
            <a:lvl1pPr marL="0" indent="0">
              <a:lnSpc>
                <a:spcPct val="100000"/>
              </a:lnSpc>
              <a:spcBef>
                <a:spcPts val="1000"/>
              </a:spcBef>
              <a:buNone/>
              <a:defRPr sz="2000" b="1" cap="all" spc="2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407408" y="2871216"/>
            <a:ext cx="3419856" cy="2925554"/>
          </a:xfrm>
        </p:spPr>
        <p:txBody>
          <a:bodyPr/>
          <a:lstStyle>
            <a:lvl1pPr>
              <a:lnSpc>
                <a:spcPct val="100000"/>
              </a:lnSpc>
              <a:spcBef>
                <a:spcPts val="1000"/>
              </a:spcBef>
              <a:defRPr sz="1600" spc="100" baseline="0"/>
            </a:lvl1pPr>
            <a:lvl2pPr>
              <a:lnSpc>
                <a:spcPct val="100000"/>
              </a:lnSpc>
              <a:spcBef>
                <a:spcPts val="1000"/>
              </a:spcBef>
              <a:defRPr sz="1400" spc="100" baseline="0"/>
            </a:lvl2pPr>
            <a:lvl3pPr>
              <a:lnSpc>
                <a:spcPct val="100000"/>
              </a:lnSpc>
              <a:spcBef>
                <a:spcPts val="1000"/>
              </a:spcBef>
              <a:defRPr sz="1200" spc="100" baseline="0"/>
            </a:lvl3pPr>
            <a:lvl4pPr>
              <a:lnSpc>
                <a:spcPct val="100000"/>
              </a:lnSpc>
              <a:spcBef>
                <a:spcPts val="1000"/>
              </a:spcBef>
              <a:defRPr sz="1100" spc="100" baseline="0"/>
            </a:lvl4pPr>
            <a:lvl5pPr>
              <a:lnSpc>
                <a:spcPct val="100000"/>
              </a:lnSpc>
              <a:spcBef>
                <a:spcPts val="1000"/>
              </a:spcBef>
              <a:defRPr sz="1100" spc="1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a:extLst>
              <a:ext uri="{FF2B5EF4-FFF2-40B4-BE49-F238E27FC236}">
                <a16:creationId xmlns:a16="http://schemas.microsoft.com/office/drawing/2014/main" id="{9A48939F-0CF9-9CBD-F606-7A4850B910A1}"/>
              </a:ext>
            </a:extLst>
          </p:cNvPr>
          <p:cNvSpPr>
            <a:spLocks noGrp="1"/>
          </p:cNvSpPr>
          <p:nvPr>
            <p:ph type="body" sz="quarter" idx="13"/>
          </p:nvPr>
        </p:nvSpPr>
        <p:spPr>
          <a:xfrm>
            <a:off x="8183880" y="2438400"/>
            <a:ext cx="3419856" cy="365760"/>
          </a:xfrm>
        </p:spPr>
        <p:txBody>
          <a:bodyPr anchor="t"/>
          <a:lstStyle>
            <a:lvl1pPr marL="0" indent="0">
              <a:lnSpc>
                <a:spcPct val="100000"/>
              </a:lnSpc>
              <a:spcBef>
                <a:spcPts val="1000"/>
              </a:spcBef>
              <a:buNone/>
              <a:defRPr sz="2000" b="1" cap="all" spc="2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693BC756-2B97-9751-B879-03B6F1C405C3}"/>
              </a:ext>
            </a:extLst>
          </p:cNvPr>
          <p:cNvSpPr>
            <a:spLocks noGrp="1"/>
          </p:cNvSpPr>
          <p:nvPr>
            <p:ph sz="quarter" idx="14"/>
          </p:nvPr>
        </p:nvSpPr>
        <p:spPr>
          <a:xfrm>
            <a:off x="8183880" y="2871216"/>
            <a:ext cx="3419856" cy="2925554"/>
          </a:xfrm>
        </p:spPr>
        <p:txBody>
          <a:bodyPr/>
          <a:lstStyle>
            <a:lvl1pPr>
              <a:lnSpc>
                <a:spcPct val="100000"/>
              </a:lnSpc>
              <a:spcBef>
                <a:spcPts val="1000"/>
              </a:spcBef>
              <a:defRPr sz="1600" spc="100" baseline="0"/>
            </a:lvl1pPr>
            <a:lvl2pPr>
              <a:lnSpc>
                <a:spcPct val="100000"/>
              </a:lnSpc>
              <a:spcBef>
                <a:spcPts val="1000"/>
              </a:spcBef>
              <a:defRPr sz="1400" spc="100" baseline="0"/>
            </a:lvl2pPr>
            <a:lvl3pPr>
              <a:lnSpc>
                <a:spcPct val="100000"/>
              </a:lnSpc>
              <a:spcBef>
                <a:spcPts val="1000"/>
              </a:spcBef>
              <a:defRPr sz="1200" spc="100" baseline="0"/>
            </a:lvl3pPr>
            <a:lvl4pPr>
              <a:lnSpc>
                <a:spcPct val="100000"/>
              </a:lnSpc>
              <a:spcBef>
                <a:spcPts val="1000"/>
              </a:spcBef>
              <a:defRPr sz="1100" spc="100" baseline="0"/>
            </a:lvl4pPr>
            <a:lvl5pPr>
              <a:lnSpc>
                <a:spcPct val="100000"/>
              </a:lnSpc>
              <a:spcBef>
                <a:spcPts val="1000"/>
              </a:spcBef>
              <a:defRPr sz="1100" spc="1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10" name="Straight Connector 9">
            <a:extLst>
              <a:ext uri="{FF2B5EF4-FFF2-40B4-BE49-F238E27FC236}">
                <a16:creationId xmlns:a16="http://schemas.microsoft.com/office/drawing/2014/main" id="{B7AC635D-0E01-2452-CC44-1DAE0F96DF63}"/>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A4ED63FD-A76F-FB56-8D44-31BD432133C5}"/>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492877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5F45936-2436-D9FD-A05D-F3C70F90FDCC}"/>
              </a:ext>
            </a:extLst>
          </p:cNvPr>
          <p:cNvPicPr>
            <a:picLocks noChangeAspect="1"/>
          </p:cNvPicPr>
          <p:nvPr userDrawn="1"/>
        </p:nvPicPr>
        <p:blipFill>
          <a:blip r:embed="rId2"/>
          <a:stretch>
            <a:fillRect/>
          </a:stretch>
        </p:blipFill>
        <p:spPr>
          <a:xfrm>
            <a:off x="0" y="3758530"/>
            <a:ext cx="4700016" cy="3099470"/>
          </a:xfrm>
          <a:prstGeom prst="rect">
            <a:avLst/>
          </a:prstGeom>
        </p:spPr>
      </p:pic>
      <p:pic>
        <p:nvPicPr>
          <p:cNvPr id="8" name="Picture 7">
            <a:extLst>
              <a:ext uri="{FF2B5EF4-FFF2-40B4-BE49-F238E27FC236}">
                <a16:creationId xmlns:a16="http://schemas.microsoft.com/office/drawing/2014/main" id="{0DF862D5-CF3B-E45B-934F-ACEF42B35BB4}"/>
              </a:ext>
            </a:extLst>
          </p:cNvPr>
          <p:cNvPicPr>
            <a:picLocks noChangeAspect="1"/>
          </p:cNvPicPr>
          <p:nvPr userDrawn="1"/>
        </p:nvPicPr>
        <p:blipFill>
          <a:blip r:embed="rId3"/>
          <a:stretch>
            <a:fillRect/>
          </a:stretch>
        </p:blipFill>
        <p:spPr>
          <a:xfrm>
            <a:off x="0" y="0"/>
            <a:ext cx="5148072" cy="3436275"/>
          </a:xfrm>
          <a:prstGeom prst="rect">
            <a:avLst/>
          </a:prstGeom>
        </p:spPr>
      </p:pic>
      <p:sp>
        <p:nvSpPr>
          <p:cNvPr id="12" name="Title 11">
            <a:extLst>
              <a:ext uri="{FF2B5EF4-FFF2-40B4-BE49-F238E27FC236}">
                <a16:creationId xmlns:a16="http://schemas.microsoft.com/office/drawing/2014/main" id="{3392E024-DB0F-45F6-7A0A-359A57817906}"/>
              </a:ext>
            </a:extLst>
          </p:cNvPr>
          <p:cNvSpPr>
            <a:spLocks noGrp="1"/>
          </p:cNvSpPr>
          <p:nvPr>
            <p:ph type="title"/>
          </p:nvPr>
        </p:nvSpPr>
        <p:spPr>
          <a:xfrm>
            <a:off x="612648" y="1216152"/>
            <a:ext cx="5184648" cy="4416552"/>
          </a:xfrm>
        </p:spPr>
        <p:txBody>
          <a:bodyPr lIns="0" rIns="0"/>
          <a:lstStyle>
            <a:lvl1pPr algn="r">
              <a:defRPr sz="4800" cap="all" spc="400" baseline="0"/>
            </a:lvl1pPr>
          </a:lstStyle>
          <a:p>
            <a:r>
              <a:rPr lang="en-US"/>
              <a:t>Click to edit Master title style</a:t>
            </a:r>
            <a:endParaRPr lang="en-US" dirty="0"/>
          </a:p>
        </p:txBody>
      </p:sp>
      <p:sp>
        <p:nvSpPr>
          <p:cNvPr id="14" name="Content Placeholder 13">
            <a:extLst>
              <a:ext uri="{FF2B5EF4-FFF2-40B4-BE49-F238E27FC236}">
                <a16:creationId xmlns:a16="http://schemas.microsoft.com/office/drawing/2014/main" id="{59AC38BE-9C76-A3FA-7823-F4A4B43AB754}"/>
              </a:ext>
            </a:extLst>
          </p:cNvPr>
          <p:cNvSpPr>
            <a:spLocks noGrp="1"/>
          </p:cNvSpPr>
          <p:nvPr>
            <p:ph sz="quarter" idx="13"/>
          </p:nvPr>
        </p:nvSpPr>
        <p:spPr>
          <a:xfrm>
            <a:off x="6400800" y="1216025"/>
            <a:ext cx="5184648" cy="4416425"/>
          </a:xfrm>
        </p:spPr>
        <p:txBody>
          <a:bodyPr anchor="ctr"/>
          <a:lstStyle>
            <a:lvl1pPr marL="0" indent="0">
              <a:lnSpc>
                <a:spcPct val="150000"/>
              </a:lnSpc>
              <a:spcBef>
                <a:spcPts val="1000"/>
              </a:spcBef>
              <a:buNone/>
              <a:defRPr sz="1600" spc="100" baseline="0"/>
            </a:lvl1pPr>
            <a:lvl2pPr marL="228600">
              <a:lnSpc>
                <a:spcPct val="150000"/>
              </a:lnSpc>
              <a:spcBef>
                <a:spcPts val="1000"/>
              </a:spcBef>
              <a:defRPr sz="1600" spc="100" baseline="0"/>
            </a:lvl2pPr>
            <a:lvl3pPr marL="457200">
              <a:lnSpc>
                <a:spcPct val="150000"/>
              </a:lnSpc>
              <a:spcBef>
                <a:spcPts val="1000"/>
              </a:spcBef>
              <a:defRPr sz="1600" spc="100" baseline="0"/>
            </a:lvl3pPr>
            <a:lvl4pPr marL="685800">
              <a:lnSpc>
                <a:spcPct val="150000"/>
              </a:lnSpc>
              <a:spcBef>
                <a:spcPts val="1000"/>
              </a:spcBef>
              <a:defRPr sz="1600" spc="100" baseline="0"/>
            </a:lvl4pPr>
            <a:lvl5pPr marL="914400">
              <a:lnSpc>
                <a:spcPct val="150000"/>
              </a:lnSpc>
              <a:spcBef>
                <a:spcPts val="1000"/>
              </a:spcBef>
              <a:defRPr sz="1600" spc="1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5" name="Straight Connector 4">
            <a:extLst>
              <a:ext uri="{FF2B5EF4-FFF2-40B4-BE49-F238E27FC236}">
                <a16:creationId xmlns:a16="http://schemas.microsoft.com/office/drawing/2014/main" id="{C35C8AF3-79E7-17ED-9EB4-3006B31E422C}"/>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875A76CC-ED26-C4F7-5AB6-59D1A4C4A7F2}"/>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418889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9AFB71-7F33-280E-7877-06F4AFFF063A}"/>
              </a:ext>
            </a:extLst>
          </p:cNvPr>
          <p:cNvPicPr>
            <a:picLocks noChangeAspect="1"/>
          </p:cNvPicPr>
          <p:nvPr userDrawn="1"/>
        </p:nvPicPr>
        <p:blipFill>
          <a:blip r:embed="rId2"/>
          <a:srcRect/>
          <a:stretch/>
        </p:blipFill>
        <p:spPr>
          <a:xfrm>
            <a:off x="0" y="0"/>
            <a:ext cx="12192000" cy="6858000"/>
          </a:xfrm>
          <a:prstGeom prst="rect">
            <a:avLst/>
          </a:prstGeom>
        </p:spPr>
      </p:pic>
      <p:sp>
        <p:nvSpPr>
          <p:cNvPr id="6" name="Title 1">
            <a:extLst>
              <a:ext uri="{FF2B5EF4-FFF2-40B4-BE49-F238E27FC236}">
                <a16:creationId xmlns:a16="http://schemas.microsoft.com/office/drawing/2014/main" id="{10B0FF2F-3458-EA78-83DC-46FB2E5CE154}"/>
              </a:ext>
            </a:extLst>
          </p:cNvPr>
          <p:cNvSpPr>
            <a:spLocks noGrp="1"/>
          </p:cNvSpPr>
          <p:nvPr>
            <p:ph type="ctrTitle" hasCustomPrompt="1"/>
          </p:nvPr>
        </p:nvSpPr>
        <p:spPr>
          <a:xfrm>
            <a:off x="1078992" y="1956816"/>
            <a:ext cx="10040112" cy="2387600"/>
          </a:xfrm>
        </p:spPr>
        <p:txBody>
          <a:bodyPr anchor="t">
            <a:noAutofit/>
          </a:bodyPr>
          <a:lstStyle>
            <a:lvl1pPr algn="l">
              <a:defRPr sz="9600" spc="300" baseline="0">
                <a:ln w="28575">
                  <a:solidFill>
                    <a:schemeClr val="tx1"/>
                  </a:solidFill>
                </a:ln>
                <a:noFill/>
              </a:defRPr>
            </a:lvl1pPr>
          </a:lstStyle>
          <a:p>
            <a:r>
              <a:rPr lang="en-US" dirty="0"/>
              <a:t>CLICK TO EDIT MASTER TITLE STYLE</a:t>
            </a:r>
          </a:p>
        </p:txBody>
      </p:sp>
      <p:sp>
        <p:nvSpPr>
          <p:cNvPr id="10" name="Subtitle 2">
            <a:extLst>
              <a:ext uri="{FF2B5EF4-FFF2-40B4-BE49-F238E27FC236}">
                <a16:creationId xmlns:a16="http://schemas.microsoft.com/office/drawing/2014/main" id="{DC93615E-193E-5253-6EE0-EC01791E3A3A}"/>
              </a:ext>
            </a:extLst>
          </p:cNvPr>
          <p:cNvSpPr>
            <a:spLocks noGrp="1"/>
          </p:cNvSpPr>
          <p:nvPr>
            <p:ph type="subTitle" idx="1"/>
          </p:nvPr>
        </p:nvSpPr>
        <p:spPr>
          <a:xfrm>
            <a:off x="1078992" y="3483864"/>
            <a:ext cx="10040112" cy="1280160"/>
          </a:xfrm>
        </p:spPr>
        <p:txBody>
          <a:bodyPr/>
          <a:lstStyle>
            <a:lvl1pPr marL="0" indent="0" algn="l">
              <a:buNone/>
              <a:defRPr sz="2400" b="1" baseline="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3403559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5" name="Straight Connector 4">
            <a:extLst>
              <a:ext uri="{FF2B5EF4-FFF2-40B4-BE49-F238E27FC236}">
                <a16:creationId xmlns:a16="http://schemas.microsoft.com/office/drawing/2014/main" id="{C35C8AF3-79E7-17ED-9EB4-3006B31E422C}"/>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875A76CC-ED26-C4F7-5AB6-59D1A4C4A7F2}"/>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3BDEDC48-AA67-6FC9-FF0E-CD3CB49A502F}"/>
              </a:ext>
            </a:extLst>
          </p:cNvPr>
          <p:cNvSpPr>
            <a:spLocks noGrp="1"/>
          </p:cNvSpPr>
          <p:nvPr>
            <p:ph type="title"/>
          </p:nvPr>
        </p:nvSpPr>
        <p:spPr>
          <a:xfrm>
            <a:off x="612648" y="868679"/>
            <a:ext cx="10972800" cy="1572768"/>
          </a:xfrm>
        </p:spPr>
        <p:txBody>
          <a:bodyPr lIns="91440" tIns="182880" rIns="91440" bIns="0"/>
          <a:lstStyle>
            <a:lvl1pPr algn="ctr">
              <a:lnSpc>
                <a:spcPct val="90000"/>
              </a:lnSpc>
              <a:defRPr sz="4800" spc="400" baseline="0"/>
            </a:lvl1pPr>
          </a:lstStyle>
          <a:p>
            <a:r>
              <a:rPr lang="en-US"/>
              <a:t>Click to edit Master title style</a:t>
            </a:r>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54185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8" name="Straight Connector 7">
            <a:extLst>
              <a:ext uri="{FF2B5EF4-FFF2-40B4-BE49-F238E27FC236}">
                <a16:creationId xmlns:a16="http://schemas.microsoft.com/office/drawing/2014/main" id="{5754AE8D-13E4-BDDA-7C36-A9E08FD0A0E8}"/>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6CE37136-8479-8CDC-7EEB-030C1A8151EF}"/>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lstStyle>
            <a:lvl1pPr>
              <a:defRPr sz="3200">
                <a:latin typeface="+mj-lt"/>
              </a:defRPr>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7" name="Slide Number Placeholder 6">
            <a:extLst>
              <a:ext uri="{FF2B5EF4-FFF2-40B4-BE49-F238E27FC236}">
                <a16:creationId xmlns:a16="http://schemas.microsoft.com/office/drawing/2014/main" id="{E584E7EE-5B3B-427E-9807-020AEF8C7662}"/>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8" name="Straight Connector 7">
            <a:extLst>
              <a:ext uri="{FF2B5EF4-FFF2-40B4-BE49-F238E27FC236}">
                <a16:creationId xmlns:a16="http://schemas.microsoft.com/office/drawing/2014/main" id="{1DC6EFE9-BD9C-6124-823A-BD1C488321D2}"/>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21B53473-DF27-C657-627F-ED66976E076B}"/>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1D3B0F0-DE71-18AB-7957-4CFA29C3A328}"/>
              </a:ext>
            </a:extLst>
          </p:cNvPr>
          <p:cNvPicPr>
            <a:picLocks noChangeAspect="1"/>
          </p:cNvPicPr>
          <p:nvPr userDrawn="1"/>
        </p:nvPicPr>
        <p:blipFill>
          <a:blip r:embed="rId2"/>
          <a:stretch>
            <a:fillRect/>
          </a:stretch>
        </p:blipFill>
        <p:spPr>
          <a:xfrm>
            <a:off x="0" y="857290"/>
            <a:ext cx="5797296" cy="6000710"/>
          </a:xfrm>
          <a:prstGeom prst="rect">
            <a:avLst/>
          </a:prstGeom>
        </p:spPr>
      </p:pic>
      <p:pic>
        <p:nvPicPr>
          <p:cNvPr id="8" name="Picture 7">
            <a:extLst>
              <a:ext uri="{FF2B5EF4-FFF2-40B4-BE49-F238E27FC236}">
                <a16:creationId xmlns:a16="http://schemas.microsoft.com/office/drawing/2014/main" id="{1F04770F-E995-EF98-B4D1-9F13733EEF07}"/>
              </a:ext>
            </a:extLst>
          </p:cNvPr>
          <p:cNvPicPr>
            <a:picLocks noChangeAspect="1"/>
          </p:cNvPicPr>
          <p:nvPr userDrawn="1"/>
        </p:nvPicPr>
        <p:blipFill>
          <a:blip r:embed="rId3"/>
          <a:stretch>
            <a:fillRect/>
          </a:stretch>
        </p:blipFill>
        <p:spPr>
          <a:xfrm>
            <a:off x="8763000" y="0"/>
            <a:ext cx="3429000" cy="6807199"/>
          </a:xfrm>
          <a:prstGeom prst="rect">
            <a:avLst/>
          </a:prstGeom>
        </p:spPr>
      </p:pic>
      <p:sp>
        <p:nvSpPr>
          <p:cNvPr id="12" name="Title 11">
            <a:extLst>
              <a:ext uri="{FF2B5EF4-FFF2-40B4-BE49-F238E27FC236}">
                <a16:creationId xmlns:a16="http://schemas.microsoft.com/office/drawing/2014/main" id="{3392E024-DB0F-45F6-7A0A-359A57817906}"/>
              </a:ext>
            </a:extLst>
          </p:cNvPr>
          <p:cNvSpPr>
            <a:spLocks noGrp="1"/>
          </p:cNvSpPr>
          <p:nvPr>
            <p:ph type="title"/>
          </p:nvPr>
        </p:nvSpPr>
        <p:spPr>
          <a:xfrm>
            <a:off x="612648" y="1216152"/>
            <a:ext cx="5184648" cy="4416552"/>
          </a:xfrm>
        </p:spPr>
        <p:txBody>
          <a:bodyPr lIns="0" rIns="0"/>
          <a:lstStyle>
            <a:lvl1pPr algn="r">
              <a:defRPr sz="4800" cap="all" spc="400" baseline="0"/>
            </a:lvl1pPr>
          </a:lstStyle>
          <a:p>
            <a:r>
              <a:rPr lang="en-US"/>
              <a:t>Click to edit Master title style</a:t>
            </a:r>
            <a:endParaRPr lang="en-US" dirty="0"/>
          </a:p>
        </p:txBody>
      </p:sp>
      <p:sp>
        <p:nvSpPr>
          <p:cNvPr id="14" name="Content Placeholder 13">
            <a:extLst>
              <a:ext uri="{FF2B5EF4-FFF2-40B4-BE49-F238E27FC236}">
                <a16:creationId xmlns:a16="http://schemas.microsoft.com/office/drawing/2014/main" id="{59AC38BE-9C76-A3FA-7823-F4A4B43AB754}"/>
              </a:ext>
            </a:extLst>
          </p:cNvPr>
          <p:cNvSpPr>
            <a:spLocks noGrp="1"/>
          </p:cNvSpPr>
          <p:nvPr>
            <p:ph sz="quarter" idx="13"/>
          </p:nvPr>
        </p:nvSpPr>
        <p:spPr>
          <a:xfrm>
            <a:off x="6400800" y="1216025"/>
            <a:ext cx="5184648" cy="4416425"/>
          </a:xfrm>
        </p:spPr>
        <p:txBody>
          <a:bodyPr anchor="ctr"/>
          <a:lstStyle>
            <a:lvl1pPr marL="0" indent="0">
              <a:lnSpc>
                <a:spcPct val="100000"/>
              </a:lnSpc>
              <a:spcBef>
                <a:spcPts val="1000"/>
              </a:spcBef>
              <a:buNone/>
              <a:defRPr sz="2400" b="1" spc="200" baseline="0"/>
            </a:lvl1pPr>
            <a:lvl2pPr marL="228600">
              <a:lnSpc>
                <a:spcPct val="150000"/>
              </a:lnSpc>
              <a:spcBef>
                <a:spcPts val="1000"/>
              </a:spcBef>
              <a:defRPr sz="2400" spc="100" baseline="0"/>
            </a:lvl2pPr>
            <a:lvl3pPr marL="457200">
              <a:lnSpc>
                <a:spcPct val="150000"/>
              </a:lnSpc>
              <a:spcBef>
                <a:spcPts val="1000"/>
              </a:spcBef>
              <a:defRPr sz="2400" spc="100" baseline="0"/>
            </a:lvl3pPr>
            <a:lvl4pPr marL="685800">
              <a:lnSpc>
                <a:spcPct val="150000"/>
              </a:lnSpc>
              <a:spcBef>
                <a:spcPts val="1000"/>
              </a:spcBef>
              <a:defRPr sz="2400" spc="100" baseline="0"/>
            </a:lvl4pPr>
            <a:lvl5pPr marL="914400">
              <a:lnSpc>
                <a:spcPct val="150000"/>
              </a:lnSpc>
              <a:spcBef>
                <a:spcPts val="1000"/>
              </a:spcBef>
              <a:defRPr sz="2400" spc="1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5" name="Straight Connector 4">
            <a:extLst>
              <a:ext uri="{FF2B5EF4-FFF2-40B4-BE49-F238E27FC236}">
                <a16:creationId xmlns:a16="http://schemas.microsoft.com/office/drawing/2014/main" id="{C35C8AF3-79E7-17ED-9EB4-3006B31E422C}"/>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875A76CC-ED26-C4F7-5AB6-59D1A4C4A7F2}"/>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7844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0328C38-4E83-27EA-9D01-DDDF734988CA}"/>
              </a:ext>
            </a:extLst>
          </p:cNvPr>
          <p:cNvPicPr>
            <a:picLocks noChangeAspect="1"/>
          </p:cNvPicPr>
          <p:nvPr userDrawn="1"/>
        </p:nvPicPr>
        <p:blipFill>
          <a:blip r:embed="rId2"/>
          <a:stretch>
            <a:fillRect/>
          </a:stretch>
        </p:blipFill>
        <p:spPr>
          <a:xfrm>
            <a:off x="5370576" y="3428234"/>
            <a:ext cx="6821424" cy="3429766"/>
          </a:xfrm>
          <a:prstGeom prst="rect">
            <a:avLst/>
          </a:prstGeom>
        </p:spPr>
      </p:pic>
      <p:pic>
        <p:nvPicPr>
          <p:cNvPr id="10" name="Picture 9">
            <a:extLst>
              <a:ext uri="{FF2B5EF4-FFF2-40B4-BE49-F238E27FC236}">
                <a16:creationId xmlns:a16="http://schemas.microsoft.com/office/drawing/2014/main" id="{B270B91D-A39E-3D53-DBBB-DF836D19BE1A}"/>
              </a:ext>
            </a:extLst>
          </p:cNvPr>
          <p:cNvPicPr>
            <a:picLocks noChangeAspect="1"/>
          </p:cNvPicPr>
          <p:nvPr userDrawn="1"/>
        </p:nvPicPr>
        <p:blipFill>
          <a:blip r:embed="rId3"/>
          <a:stretch>
            <a:fillRect/>
          </a:stretch>
        </p:blipFill>
        <p:spPr>
          <a:xfrm>
            <a:off x="0" y="0"/>
            <a:ext cx="4654518" cy="5239512"/>
          </a:xfrm>
          <a:prstGeom prst="rect">
            <a:avLst/>
          </a:prstGeom>
        </p:spPr>
      </p:pic>
      <p:sp>
        <p:nvSpPr>
          <p:cNvPr id="12" name="Title 11">
            <a:extLst>
              <a:ext uri="{FF2B5EF4-FFF2-40B4-BE49-F238E27FC236}">
                <a16:creationId xmlns:a16="http://schemas.microsoft.com/office/drawing/2014/main" id="{3392E024-DB0F-45F6-7A0A-359A57817906}"/>
              </a:ext>
            </a:extLst>
          </p:cNvPr>
          <p:cNvSpPr>
            <a:spLocks noGrp="1"/>
          </p:cNvSpPr>
          <p:nvPr>
            <p:ph type="title"/>
          </p:nvPr>
        </p:nvSpPr>
        <p:spPr>
          <a:xfrm>
            <a:off x="612648" y="1216152"/>
            <a:ext cx="5184648" cy="4416552"/>
          </a:xfrm>
        </p:spPr>
        <p:txBody>
          <a:bodyPr lIns="0" rIns="0"/>
          <a:lstStyle>
            <a:lvl1pPr algn="r">
              <a:defRPr sz="4800" cap="all" spc="400" baseline="0"/>
            </a:lvl1pPr>
          </a:lstStyle>
          <a:p>
            <a:r>
              <a:rPr lang="en-US"/>
              <a:t>Click to edit Master title style</a:t>
            </a:r>
            <a:endParaRPr lang="en-US" dirty="0"/>
          </a:p>
        </p:txBody>
      </p:sp>
      <p:sp>
        <p:nvSpPr>
          <p:cNvPr id="14" name="Content Placeholder 13">
            <a:extLst>
              <a:ext uri="{FF2B5EF4-FFF2-40B4-BE49-F238E27FC236}">
                <a16:creationId xmlns:a16="http://schemas.microsoft.com/office/drawing/2014/main" id="{59AC38BE-9C76-A3FA-7823-F4A4B43AB754}"/>
              </a:ext>
            </a:extLst>
          </p:cNvPr>
          <p:cNvSpPr>
            <a:spLocks noGrp="1"/>
          </p:cNvSpPr>
          <p:nvPr>
            <p:ph sz="quarter" idx="13"/>
          </p:nvPr>
        </p:nvSpPr>
        <p:spPr>
          <a:xfrm>
            <a:off x="6400800" y="1216025"/>
            <a:ext cx="5184648" cy="4416425"/>
          </a:xfrm>
        </p:spPr>
        <p:txBody>
          <a:bodyPr anchor="ctr"/>
          <a:lstStyle>
            <a:lvl1pPr marL="0" indent="0">
              <a:lnSpc>
                <a:spcPct val="150000"/>
              </a:lnSpc>
              <a:spcBef>
                <a:spcPts val="1000"/>
              </a:spcBef>
              <a:buNone/>
              <a:defRPr sz="1600" spc="100" baseline="0"/>
            </a:lvl1pPr>
            <a:lvl2pPr marL="228600">
              <a:lnSpc>
                <a:spcPct val="150000"/>
              </a:lnSpc>
              <a:spcBef>
                <a:spcPts val="1000"/>
              </a:spcBef>
              <a:defRPr sz="1600" spc="100" baseline="0"/>
            </a:lvl2pPr>
            <a:lvl3pPr marL="457200">
              <a:lnSpc>
                <a:spcPct val="150000"/>
              </a:lnSpc>
              <a:spcBef>
                <a:spcPts val="1000"/>
              </a:spcBef>
              <a:defRPr sz="1600" spc="100" baseline="0"/>
            </a:lvl3pPr>
            <a:lvl4pPr marL="685800">
              <a:lnSpc>
                <a:spcPct val="150000"/>
              </a:lnSpc>
              <a:spcBef>
                <a:spcPts val="1000"/>
              </a:spcBef>
              <a:defRPr sz="1600" spc="100" baseline="0"/>
            </a:lvl4pPr>
            <a:lvl5pPr marL="914400">
              <a:lnSpc>
                <a:spcPct val="150000"/>
              </a:lnSpc>
              <a:spcBef>
                <a:spcPts val="1000"/>
              </a:spcBef>
              <a:defRPr sz="1600" spc="1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5" name="Straight Connector 4">
            <a:extLst>
              <a:ext uri="{FF2B5EF4-FFF2-40B4-BE49-F238E27FC236}">
                <a16:creationId xmlns:a16="http://schemas.microsoft.com/office/drawing/2014/main" id="{C35C8AF3-79E7-17ED-9EB4-3006B31E422C}"/>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875A76CC-ED26-C4F7-5AB6-59D1A4C4A7F2}"/>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61504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FEC1861-1570-5A6A-D3BA-4A17F008A562}"/>
              </a:ext>
            </a:extLst>
          </p:cNvPr>
          <p:cNvPicPr>
            <a:picLocks noChangeAspect="1"/>
          </p:cNvPicPr>
          <p:nvPr userDrawn="1"/>
        </p:nvPicPr>
        <p:blipFill>
          <a:blip r:embed="rId2"/>
          <a:srcRect/>
          <a:stretch/>
        </p:blipFill>
        <p:spPr>
          <a:xfrm>
            <a:off x="0" y="0"/>
            <a:ext cx="12192000" cy="6858000"/>
          </a:xfrm>
          <a:prstGeom prst="rect">
            <a:avLst/>
          </a:prstGeom>
        </p:spPr>
      </p:pic>
      <p:sp>
        <p:nvSpPr>
          <p:cNvPr id="6" name="Title 1">
            <a:extLst>
              <a:ext uri="{FF2B5EF4-FFF2-40B4-BE49-F238E27FC236}">
                <a16:creationId xmlns:a16="http://schemas.microsoft.com/office/drawing/2014/main" id="{10B0FF2F-3458-EA78-83DC-46FB2E5CE154}"/>
              </a:ext>
            </a:extLst>
          </p:cNvPr>
          <p:cNvSpPr>
            <a:spLocks noGrp="1"/>
          </p:cNvSpPr>
          <p:nvPr>
            <p:ph type="ctrTitle" hasCustomPrompt="1"/>
          </p:nvPr>
        </p:nvSpPr>
        <p:spPr>
          <a:xfrm>
            <a:off x="1078992" y="1956816"/>
            <a:ext cx="10040112" cy="2387600"/>
          </a:xfrm>
        </p:spPr>
        <p:txBody>
          <a:bodyPr anchor="t">
            <a:noAutofit/>
          </a:bodyPr>
          <a:lstStyle>
            <a:lvl1pPr algn="l">
              <a:defRPr sz="9600" spc="300" baseline="0">
                <a:ln w="28575">
                  <a:solidFill>
                    <a:schemeClr val="tx1"/>
                  </a:solidFill>
                </a:ln>
                <a:noFill/>
              </a:defRPr>
            </a:lvl1pPr>
          </a:lstStyle>
          <a:p>
            <a:r>
              <a:rPr lang="en-US" dirty="0"/>
              <a:t>CLICK TO EDIT MASTER TITLE STYLE</a:t>
            </a:r>
          </a:p>
        </p:txBody>
      </p:sp>
      <p:sp>
        <p:nvSpPr>
          <p:cNvPr id="10" name="Subtitle 2">
            <a:extLst>
              <a:ext uri="{FF2B5EF4-FFF2-40B4-BE49-F238E27FC236}">
                <a16:creationId xmlns:a16="http://schemas.microsoft.com/office/drawing/2014/main" id="{DC93615E-193E-5253-6EE0-EC01791E3A3A}"/>
              </a:ext>
            </a:extLst>
          </p:cNvPr>
          <p:cNvSpPr>
            <a:spLocks noGrp="1"/>
          </p:cNvSpPr>
          <p:nvPr>
            <p:ph type="subTitle" idx="1"/>
          </p:nvPr>
        </p:nvSpPr>
        <p:spPr>
          <a:xfrm>
            <a:off x="1078992" y="4901184"/>
            <a:ext cx="10040112" cy="1280160"/>
          </a:xfrm>
        </p:spPr>
        <p:txBody>
          <a:bodyPr/>
          <a:lstStyle>
            <a:lvl1pPr marL="0" indent="0" algn="l">
              <a:buNone/>
              <a:defRPr sz="2400" b="1" baseline="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437D9B2-AE86-9092-7072-0F717E3CA831}"/>
              </a:ext>
            </a:extLst>
          </p:cNvPr>
          <p:cNvPicPr>
            <a:picLocks noChangeAspect="1"/>
          </p:cNvPicPr>
          <p:nvPr userDrawn="1"/>
        </p:nvPicPr>
        <p:blipFill>
          <a:blip r:embed="rId2"/>
          <a:stretch>
            <a:fillRect/>
          </a:stretch>
        </p:blipFill>
        <p:spPr>
          <a:xfrm>
            <a:off x="0" y="3655535"/>
            <a:ext cx="4727448" cy="3202465"/>
          </a:xfrm>
          <a:prstGeom prst="rect">
            <a:avLst/>
          </a:prstGeom>
        </p:spPr>
      </p:pic>
      <p:pic>
        <p:nvPicPr>
          <p:cNvPr id="9" name="Picture 8">
            <a:extLst>
              <a:ext uri="{FF2B5EF4-FFF2-40B4-BE49-F238E27FC236}">
                <a16:creationId xmlns:a16="http://schemas.microsoft.com/office/drawing/2014/main" id="{5BF7E0A5-7E8E-4A90-B415-12984C7AB24C}"/>
              </a:ext>
            </a:extLst>
          </p:cNvPr>
          <p:cNvPicPr>
            <a:picLocks noChangeAspect="1"/>
          </p:cNvPicPr>
          <p:nvPr userDrawn="1"/>
        </p:nvPicPr>
        <p:blipFill>
          <a:blip r:embed="rId3"/>
          <a:stretch>
            <a:fillRect/>
          </a:stretch>
        </p:blipFill>
        <p:spPr>
          <a:xfrm>
            <a:off x="6548245" y="0"/>
            <a:ext cx="5643755" cy="2313432"/>
          </a:xfrm>
          <a:prstGeom prst="rect">
            <a:avLst/>
          </a:prstGeom>
        </p:spPr>
      </p:pic>
      <p:sp>
        <p:nvSpPr>
          <p:cNvPr id="12" name="Title 11">
            <a:extLst>
              <a:ext uri="{FF2B5EF4-FFF2-40B4-BE49-F238E27FC236}">
                <a16:creationId xmlns:a16="http://schemas.microsoft.com/office/drawing/2014/main" id="{3392E024-DB0F-45F6-7A0A-359A57817906}"/>
              </a:ext>
            </a:extLst>
          </p:cNvPr>
          <p:cNvSpPr>
            <a:spLocks noGrp="1"/>
          </p:cNvSpPr>
          <p:nvPr>
            <p:ph type="title"/>
          </p:nvPr>
        </p:nvSpPr>
        <p:spPr>
          <a:xfrm>
            <a:off x="612648" y="1216152"/>
            <a:ext cx="5184648" cy="4416552"/>
          </a:xfrm>
        </p:spPr>
        <p:txBody>
          <a:bodyPr lIns="0" rIns="0"/>
          <a:lstStyle>
            <a:lvl1pPr algn="r">
              <a:defRPr sz="4800" cap="all" spc="400" baseline="0"/>
            </a:lvl1pPr>
          </a:lstStyle>
          <a:p>
            <a:r>
              <a:rPr lang="en-US"/>
              <a:t>Click to edit Master title style</a:t>
            </a:r>
            <a:endParaRPr lang="en-US" dirty="0"/>
          </a:p>
        </p:txBody>
      </p:sp>
      <p:sp>
        <p:nvSpPr>
          <p:cNvPr id="14" name="Content Placeholder 13">
            <a:extLst>
              <a:ext uri="{FF2B5EF4-FFF2-40B4-BE49-F238E27FC236}">
                <a16:creationId xmlns:a16="http://schemas.microsoft.com/office/drawing/2014/main" id="{59AC38BE-9C76-A3FA-7823-F4A4B43AB754}"/>
              </a:ext>
            </a:extLst>
          </p:cNvPr>
          <p:cNvSpPr>
            <a:spLocks noGrp="1"/>
          </p:cNvSpPr>
          <p:nvPr>
            <p:ph sz="quarter" idx="13"/>
          </p:nvPr>
        </p:nvSpPr>
        <p:spPr>
          <a:xfrm>
            <a:off x="6400800" y="1216025"/>
            <a:ext cx="5184648" cy="4416425"/>
          </a:xfrm>
        </p:spPr>
        <p:txBody>
          <a:bodyPr anchor="ctr"/>
          <a:lstStyle>
            <a:lvl1pPr marL="0" indent="0">
              <a:lnSpc>
                <a:spcPct val="150000"/>
              </a:lnSpc>
              <a:spcBef>
                <a:spcPts val="1000"/>
              </a:spcBef>
              <a:buNone/>
              <a:defRPr sz="1600" spc="100" baseline="0"/>
            </a:lvl1pPr>
            <a:lvl2pPr marL="228600">
              <a:lnSpc>
                <a:spcPct val="150000"/>
              </a:lnSpc>
              <a:spcBef>
                <a:spcPts val="1000"/>
              </a:spcBef>
              <a:defRPr sz="1600" spc="100" baseline="0"/>
            </a:lvl2pPr>
            <a:lvl3pPr marL="457200">
              <a:lnSpc>
                <a:spcPct val="150000"/>
              </a:lnSpc>
              <a:spcBef>
                <a:spcPts val="1000"/>
              </a:spcBef>
              <a:defRPr sz="1600" spc="100" baseline="0"/>
            </a:lvl3pPr>
            <a:lvl4pPr marL="685800">
              <a:lnSpc>
                <a:spcPct val="150000"/>
              </a:lnSpc>
              <a:spcBef>
                <a:spcPts val="1000"/>
              </a:spcBef>
              <a:defRPr sz="1600" spc="100" baseline="0"/>
            </a:lvl4pPr>
            <a:lvl5pPr marL="914400">
              <a:lnSpc>
                <a:spcPct val="150000"/>
              </a:lnSpc>
              <a:spcBef>
                <a:spcPts val="1000"/>
              </a:spcBef>
              <a:defRPr sz="1600" spc="1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5" name="Straight Connector 4">
            <a:extLst>
              <a:ext uri="{FF2B5EF4-FFF2-40B4-BE49-F238E27FC236}">
                <a16:creationId xmlns:a16="http://schemas.microsoft.com/office/drawing/2014/main" id="{C35C8AF3-79E7-17ED-9EB4-3006B31E422C}"/>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875A76CC-ED26-C4F7-5AB6-59D1A4C4A7F2}"/>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36802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EFA7995-D0F4-05F2-CDF1-463407E3BA08}"/>
              </a:ext>
            </a:extLst>
          </p:cNvPr>
          <p:cNvPicPr>
            <a:picLocks noChangeAspect="1"/>
          </p:cNvPicPr>
          <p:nvPr userDrawn="1"/>
        </p:nvPicPr>
        <p:blipFill>
          <a:blip r:embed="rId2"/>
          <a:stretch>
            <a:fillRect/>
          </a:stretch>
        </p:blipFill>
        <p:spPr>
          <a:xfrm>
            <a:off x="7031909" y="0"/>
            <a:ext cx="5160091" cy="4041648"/>
          </a:xfrm>
          <a:prstGeom prst="rect">
            <a:avLst/>
          </a:prstGeom>
        </p:spPr>
      </p:pic>
      <p:pic>
        <p:nvPicPr>
          <p:cNvPr id="7" name="Picture 6">
            <a:extLst>
              <a:ext uri="{FF2B5EF4-FFF2-40B4-BE49-F238E27FC236}">
                <a16:creationId xmlns:a16="http://schemas.microsoft.com/office/drawing/2014/main" id="{792D768B-E662-B315-7576-313DFCE2AB40}"/>
              </a:ext>
            </a:extLst>
          </p:cNvPr>
          <p:cNvPicPr>
            <a:picLocks noChangeAspect="1"/>
          </p:cNvPicPr>
          <p:nvPr userDrawn="1"/>
        </p:nvPicPr>
        <p:blipFill>
          <a:blip r:embed="rId3"/>
          <a:stretch>
            <a:fillRect/>
          </a:stretch>
        </p:blipFill>
        <p:spPr>
          <a:xfrm>
            <a:off x="0" y="3127248"/>
            <a:ext cx="4162200" cy="3730752"/>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612648" y="868679"/>
            <a:ext cx="10972800" cy="1572768"/>
          </a:xfrm>
        </p:spPr>
        <p:txBody>
          <a:bodyPr lIns="91440" tIns="182880" rIns="91440" bIns="0"/>
          <a:lstStyle>
            <a:lvl1pPr algn="ctr">
              <a:lnSpc>
                <a:spcPct val="90000"/>
              </a:lnSpc>
              <a:defRPr sz="4800" spc="400" baseline="0"/>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612647" y="2441448"/>
            <a:ext cx="10972800" cy="3044952"/>
          </a:xfrm>
        </p:spPr>
        <p:txBody>
          <a:bodyPr/>
          <a:lstStyle>
            <a:lvl1pPr>
              <a:lnSpc>
                <a:spcPct val="100000"/>
              </a:lnSpc>
              <a:spcBef>
                <a:spcPts val="1000"/>
              </a:spcBef>
              <a:defRPr sz="1600" spc="100" baseline="0"/>
            </a:lvl1pPr>
            <a:lvl2pPr>
              <a:lnSpc>
                <a:spcPct val="100000"/>
              </a:lnSpc>
              <a:spcBef>
                <a:spcPts val="1000"/>
              </a:spcBef>
              <a:defRPr sz="1400" spc="100" baseline="0"/>
            </a:lvl2pPr>
            <a:lvl3pPr>
              <a:lnSpc>
                <a:spcPct val="100000"/>
              </a:lnSpc>
              <a:spcBef>
                <a:spcPts val="1000"/>
              </a:spcBef>
              <a:defRPr sz="1200" spc="100" baseline="0"/>
            </a:lvl3pPr>
            <a:lvl4pPr>
              <a:lnSpc>
                <a:spcPct val="100000"/>
              </a:lnSpc>
              <a:spcBef>
                <a:spcPts val="1000"/>
              </a:spcBef>
              <a:defRPr sz="1100" spc="100" baseline="0"/>
            </a:lvl4pPr>
            <a:lvl5pPr>
              <a:lnSpc>
                <a:spcPct val="100000"/>
              </a:lnSpc>
              <a:spcBef>
                <a:spcPts val="1000"/>
              </a:spcBef>
              <a:defRPr sz="1100" spc="10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10" name="Straight Connector 9">
            <a:extLst>
              <a:ext uri="{FF2B5EF4-FFF2-40B4-BE49-F238E27FC236}">
                <a16:creationId xmlns:a16="http://schemas.microsoft.com/office/drawing/2014/main" id="{B7AC635D-0E01-2452-CC44-1DAE0F96DF63}"/>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A4ED63FD-A76F-FB56-8D44-31BD432133C5}"/>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58390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78303F0-A6CC-605A-D08C-4E4ED07C2FB4}"/>
              </a:ext>
            </a:extLst>
          </p:cNvPr>
          <p:cNvPicPr>
            <a:picLocks noChangeAspect="1"/>
          </p:cNvPicPr>
          <p:nvPr userDrawn="1"/>
        </p:nvPicPr>
        <p:blipFill>
          <a:blip r:embed="rId2"/>
          <a:stretch>
            <a:fillRect/>
          </a:stretch>
        </p:blipFill>
        <p:spPr>
          <a:xfrm>
            <a:off x="0" y="0"/>
            <a:ext cx="4196903" cy="3611880"/>
          </a:xfrm>
          <a:prstGeom prst="rect">
            <a:avLst/>
          </a:prstGeom>
        </p:spPr>
      </p:pic>
      <p:pic>
        <p:nvPicPr>
          <p:cNvPr id="3" name="Picture 2">
            <a:extLst>
              <a:ext uri="{FF2B5EF4-FFF2-40B4-BE49-F238E27FC236}">
                <a16:creationId xmlns:a16="http://schemas.microsoft.com/office/drawing/2014/main" id="{904458FB-E7BB-F476-4A31-9C5AA406E252}"/>
              </a:ext>
            </a:extLst>
          </p:cNvPr>
          <p:cNvPicPr>
            <a:picLocks noChangeAspect="1"/>
          </p:cNvPicPr>
          <p:nvPr userDrawn="1"/>
        </p:nvPicPr>
        <p:blipFill>
          <a:blip r:embed="rId3"/>
          <a:stretch>
            <a:fillRect/>
          </a:stretch>
        </p:blipFill>
        <p:spPr>
          <a:xfrm>
            <a:off x="6202680" y="4079057"/>
            <a:ext cx="5989320" cy="2778943"/>
          </a:xfrm>
          <a:prstGeom prst="rect">
            <a:avLst/>
          </a:prstGeom>
        </p:spPr>
      </p:pic>
      <p:sp>
        <p:nvSpPr>
          <p:cNvPr id="12" name="Title 11">
            <a:extLst>
              <a:ext uri="{FF2B5EF4-FFF2-40B4-BE49-F238E27FC236}">
                <a16:creationId xmlns:a16="http://schemas.microsoft.com/office/drawing/2014/main" id="{3392E024-DB0F-45F6-7A0A-359A57817906}"/>
              </a:ext>
            </a:extLst>
          </p:cNvPr>
          <p:cNvSpPr>
            <a:spLocks noGrp="1"/>
          </p:cNvSpPr>
          <p:nvPr>
            <p:ph type="title"/>
          </p:nvPr>
        </p:nvSpPr>
        <p:spPr>
          <a:xfrm>
            <a:off x="3063240" y="2651760"/>
            <a:ext cx="6309360" cy="1580714"/>
          </a:xfrm>
        </p:spPr>
        <p:txBody>
          <a:bodyPr lIns="91440" rIns="91440" anchor="t"/>
          <a:lstStyle>
            <a:lvl1pPr algn="l">
              <a:lnSpc>
                <a:spcPct val="100000"/>
              </a:lnSpc>
              <a:defRPr sz="2800" cap="none" spc="200" baseline="0"/>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94138E8D-4D76-2023-4B97-8ACB8894C5F1}"/>
              </a:ext>
            </a:extLst>
          </p:cNvPr>
          <p:cNvSpPr>
            <a:spLocks noGrp="1"/>
          </p:cNvSpPr>
          <p:nvPr>
            <p:ph type="body" sz="quarter" idx="13"/>
          </p:nvPr>
        </p:nvSpPr>
        <p:spPr>
          <a:xfrm>
            <a:off x="3063240" y="4232475"/>
            <a:ext cx="5775960" cy="333945"/>
          </a:xfrm>
        </p:spPr>
        <p:txBody>
          <a:bodyPr/>
          <a:lstStyle>
            <a:lvl1pPr marL="0" indent="0">
              <a:buNone/>
              <a:defRPr sz="1800" spc="200" baseline="0"/>
            </a:lvl1pPr>
          </a:lstStyle>
          <a:p>
            <a:pPr lvl="0"/>
            <a:r>
              <a:rPr lang="en-US"/>
              <a:t>Click to edit Master text styles</a:t>
            </a:r>
          </a:p>
        </p:txBody>
      </p:sp>
      <p:sp>
        <p:nvSpPr>
          <p:cNvPr id="17" name="Text Placeholder 13">
            <a:extLst>
              <a:ext uri="{FF2B5EF4-FFF2-40B4-BE49-F238E27FC236}">
                <a16:creationId xmlns:a16="http://schemas.microsoft.com/office/drawing/2014/main" id="{D1FFE415-7AFC-D826-1BD1-1993DED3B01D}"/>
              </a:ext>
            </a:extLst>
          </p:cNvPr>
          <p:cNvSpPr>
            <a:spLocks noGrp="1"/>
          </p:cNvSpPr>
          <p:nvPr>
            <p:ph type="body" sz="quarter" idx="15" hasCustomPrompt="1"/>
          </p:nvPr>
        </p:nvSpPr>
        <p:spPr>
          <a:xfrm>
            <a:off x="9737922" y="3591339"/>
            <a:ext cx="1171575" cy="2387600"/>
          </a:xfrm>
        </p:spPr>
        <p:txBody>
          <a:bodyPr vert="horz" lIns="91440" tIns="45720" rIns="91440" bIns="45720" rtlCol="0" anchor="t">
            <a:noAutofit/>
          </a:bodyPr>
          <a:lstStyle>
            <a:lvl1pPr marL="0" indent="0">
              <a:buNone/>
              <a:defRPr lang="en-US" sz="17000" b="1" cap="all" spc="300" dirty="0">
                <a:ln w="28575">
                  <a:solidFill>
                    <a:schemeClr val="tx1"/>
                  </a:solidFill>
                </a:ln>
                <a:noFill/>
                <a:latin typeface="+mj-lt"/>
                <a:ea typeface="+mj-ea"/>
              </a:defRPr>
            </a:lvl1pPr>
          </a:lstStyle>
          <a:p>
            <a:pPr marL="914400" lvl="0" indent="-1143000">
              <a:spcBef>
                <a:spcPct val="0"/>
              </a:spcBef>
            </a:pPr>
            <a:r>
              <a:rPr lang="en-US" dirty="0"/>
              <a:t>”</a:t>
            </a:r>
          </a:p>
        </p:txBody>
      </p:sp>
      <p:sp>
        <p:nvSpPr>
          <p:cNvPr id="18" name="Text Placeholder 13">
            <a:extLst>
              <a:ext uri="{FF2B5EF4-FFF2-40B4-BE49-F238E27FC236}">
                <a16:creationId xmlns:a16="http://schemas.microsoft.com/office/drawing/2014/main" id="{0962DFC0-ADB3-684B-6F72-9C45BB48C248}"/>
              </a:ext>
            </a:extLst>
          </p:cNvPr>
          <p:cNvSpPr>
            <a:spLocks noGrp="1"/>
          </p:cNvSpPr>
          <p:nvPr>
            <p:ph type="body" sz="quarter" idx="14" hasCustomPrompt="1"/>
          </p:nvPr>
        </p:nvSpPr>
        <p:spPr>
          <a:xfrm>
            <a:off x="1209261" y="1982216"/>
            <a:ext cx="1171575" cy="2386584"/>
          </a:xfrm>
        </p:spPr>
        <p:txBody>
          <a:bodyPr vert="horz" lIns="91440" tIns="45720" rIns="91440" bIns="45720" rtlCol="0" anchor="t">
            <a:noAutofit/>
          </a:bodyPr>
          <a:lstStyle>
            <a:lvl1pPr marL="0" indent="0">
              <a:buNone/>
              <a:defRPr lang="en-US" sz="17000" b="1" cap="all" spc="300" dirty="0">
                <a:ln w="28575">
                  <a:solidFill>
                    <a:schemeClr val="tx1"/>
                  </a:solidFill>
                </a:ln>
                <a:noFill/>
                <a:latin typeface="+mj-lt"/>
                <a:ea typeface="+mj-ea"/>
              </a:defRPr>
            </a:lvl1pPr>
          </a:lstStyle>
          <a:p>
            <a:pPr marL="914400" lvl="0" indent="-1143000">
              <a:spcBef>
                <a:spcPct val="0"/>
              </a:spcBef>
            </a:pPr>
            <a:r>
              <a:rPr lang="en-US" dirty="0"/>
              <a:t>“</a:t>
            </a:r>
          </a:p>
        </p:txBody>
      </p:sp>
    </p:spTree>
    <p:extLst>
      <p:ext uri="{BB962C8B-B14F-4D97-AF65-F5344CB8AC3E}">
        <p14:creationId xmlns:p14="http://schemas.microsoft.com/office/powerpoint/2010/main" val="3330879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C6FB24-160F-388E-8450-E5C970E243AB}"/>
              </a:ext>
            </a:extLst>
          </p:cNvPr>
          <p:cNvPicPr>
            <a:picLocks noChangeAspect="1"/>
          </p:cNvPicPr>
          <p:nvPr userDrawn="1"/>
        </p:nvPicPr>
        <p:blipFill>
          <a:blip r:embed="rId2"/>
          <a:stretch>
            <a:fillRect/>
          </a:stretch>
        </p:blipFill>
        <p:spPr>
          <a:xfrm>
            <a:off x="0" y="1764792"/>
            <a:ext cx="5359935" cy="5093208"/>
          </a:xfrm>
          <a:prstGeom prst="rect">
            <a:avLst/>
          </a:prstGeom>
        </p:spPr>
      </p:pic>
      <p:pic>
        <p:nvPicPr>
          <p:cNvPr id="23" name="Picture 22">
            <a:extLst>
              <a:ext uri="{FF2B5EF4-FFF2-40B4-BE49-F238E27FC236}">
                <a16:creationId xmlns:a16="http://schemas.microsoft.com/office/drawing/2014/main" id="{D0AF7F25-1C65-DB7F-9FA3-300318BD4BF4}"/>
              </a:ext>
            </a:extLst>
          </p:cNvPr>
          <p:cNvPicPr>
            <a:picLocks noChangeAspect="1"/>
          </p:cNvPicPr>
          <p:nvPr userDrawn="1"/>
        </p:nvPicPr>
        <p:blipFill>
          <a:blip r:embed="rId3"/>
          <a:stretch>
            <a:fillRect/>
          </a:stretch>
        </p:blipFill>
        <p:spPr>
          <a:xfrm>
            <a:off x="9262085" y="0"/>
            <a:ext cx="2929915" cy="2752344"/>
          </a:xfrm>
          <a:prstGeom prst="rect">
            <a:avLst/>
          </a:prstGeom>
        </p:spPr>
      </p:pic>
      <p:sp>
        <p:nvSpPr>
          <p:cNvPr id="25" name="Title 1">
            <a:extLst>
              <a:ext uri="{FF2B5EF4-FFF2-40B4-BE49-F238E27FC236}">
                <a16:creationId xmlns:a16="http://schemas.microsoft.com/office/drawing/2014/main" id="{DCE0745D-AFE6-DE6D-B026-1FF13F34E628}"/>
              </a:ext>
            </a:extLst>
          </p:cNvPr>
          <p:cNvSpPr>
            <a:spLocks noGrp="1"/>
          </p:cNvSpPr>
          <p:nvPr>
            <p:ph type="title"/>
          </p:nvPr>
        </p:nvSpPr>
        <p:spPr>
          <a:xfrm>
            <a:off x="612648" y="868679"/>
            <a:ext cx="10972800" cy="1572768"/>
          </a:xfrm>
        </p:spPr>
        <p:txBody>
          <a:bodyPr lIns="91440" tIns="182880" rIns="91440" bIns="0"/>
          <a:lstStyle>
            <a:lvl1pPr algn="ctr">
              <a:lnSpc>
                <a:spcPct val="90000"/>
              </a:lnSpc>
              <a:defRPr sz="4800" spc="400" baseline="0"/>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960120" y="2450592"/>
            <a:ext cx="2057400" cy="2057400"/>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858956" y="4611550"/>
            <a:ext cx="2286000" cy="274320"/>
          </a:xfrm>
        </p:spPr>
        <p:txBody>
          <a:bodyPr lIns="0" tIns="0" rIns="0" bIns="0" anchor="ctr">
            <a:noAutofit/>
          </a:bodyPr>
          <a:lstStyle>
            <a:lvl1pPr marL="0" indent="0" algn="ctr">
              <a:lnSpc>
                <a:spcPct val="100000"/>
              </a:lnSpc>
              <a:spcBef>
                <a:spcPts val="0"/>
              </a:spcBef>
              <a:buNone/>
              <a:defRPr sz="1400" b="1" cap="all" spc="200" baseline="0">
                <a:solidFill>
                  <a:schemeClr val="tx1"/>
                </a:solidFill>
                <a:latin typeface="+mj-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858956" y="4865225"/>
            <a:ext cx="2286000" cy="182880"/>
          </a:xfrm>
        </p:spPr>
        <p:txBody>
          <a:bodyPr lIns="0" tIns="0" rIns="0" bIns="0">
            <a:noAutofit/>
          </a:bodyPr>
          <a:lstStyle>
            <a:lvl1pPr marL="0" indent="0" algn="ctr">
              <a:lnSpc>
                <a:spcPct val="100000"/>
              </a:lnSpc>
              <a:spcBef>
                <a:spcPts val="0"/>
              </a:spcBef>
              <a:buNone/>
              <a:defRPr sz="1200" b="0" spc="200" baseline="0">
                <a:solidFill>
                  <a:schemeClr val="tx1"/>
                </a:solidFill>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3730752" y="2450592"/>
            <a:ext cx="2057400" cy="2057400"/>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3629588" y="4611550"/>
            <a:ext cx="2286000" cy="274320"/>
          </a:xfrm>
        </p:spPr>
        <p:txBody>
          <a:bodyPr lIns="0" tIns="0" rIns="0" bIns="0" anchor="ctr">
            <a:noAutofit/>
          </a:bodyPr>
          <a:lstStyle>
            <a:lvl1pPr marL="0" indent="0" algn="ctr">
              <a:lnSpc>
                <a:spcPct val="100000"/>
              </a:lnSpc>
              <a:spcBef>
                <a:spcPts val="0"/>
              </a:spcBef>
              <a:buNone/>
              <a:defRPr sz="1400" b="1" cap="all" spc="200" baseline="0">
                <a:solidFill>
                  <a:schemeClr val="tx1"/>
                </a:solidFill>
                <a:latin typeface="+mj-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3629588" y="4865225"/>
            <a:ext cx="2286000" cy="182880"/>
          </a:xfrm>
        </p:spPr>
        <p:txBody>
          <a:bodyPr lIns="0" tIns="0" rIns="0" bIns="0">
            <a:noAutofit/>
          </a:bodyPr>
          <a:lstStyle>
            <a:lvl1pPr marL="0" indent="0" algn="ctr">
              <a:lnSpc>
                <a:spcPct val="100000"/>
              </a:lnSpc>
              <a:spcBef>
                <a:spcPts val="0"/>
              </a:spcBef>
              <a:buNone/>
              <a:defRPr sz="1200" b="0" spc="200" baseline="0">
                <a:solidFill>
                  <a:schemeClr val="tx1"/>
                </a:solidFill>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6464808" y="2450592"/>
            <a:ext cx="2057400" cy="2057400"/>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6363644" y="4611550"/>
            <a:ext cx="2286000" cy="274320"/>
          </a:xfrm>
        </p:spPr>
        <p:txBody>
          <a:bodyPr lIns="0" tIns="0" rIns="0" bIns="0" anchor="ctr">
            <a:noAutofit/>
          </a:bodyPr>
          <a:lstStyle>
            <a:lvl1pPr marL="0" indent="0" algn="ctr">
              <a:lnSpc>
                <a:spcPct val="100000"/>
              </a:lnSpc>
              <a:spcBef>
                <a:spcPts val="0"/>
              </a:spcBef>
              <a:buNone/>
              <a:defRPr sz="1400" b="1" cap="all" spc="200" baseline="0">
                <a:solidFill>
                  <a:schemeClr val="tx1"/>
                </a:solidFill>
                <a:latin typeface="+mj-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6363644" y="4865225"/>
            <a:ext cx="2286000" cy="182880"/>
          </a:xfrm>
        </p:spPr>
        <p:txBody>
          <a:bodyPr lIns="0" tIns="0" rIns="0" bIns="0">
            <a:noAutofit/>
          </a:bodyPr>
          <a:lstStyle>
            <a:lvl1pPr marL="0" indent="0" algn="ctr">
              <a:lnSpc>
                <a:spcPct val="100000"/>
              </a:lnSpc>
              <a:spcBef>
                <a:spcPts val="0"/>
              </a:spcBef>
              <a:buNone/>
              <a:defRPr sz="1200" b="0" spc="200" baseline="0">
                <a:solidFill>
                  <a:schemeClr val="tx1"/>
                </a:solidFill>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9198864" y="2450592"/>
            <a:ext cx="2057400" cy="2057400"/>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9097700" y="4611550"/>
            <a:ext cx="2286000" cy="274320"/>
          </a:xfrm>
        </p:spPr>
        <p:txBody>
          <a:bodyPr lIns="0" tIns="0" rIns="0" bIns="0" anchor="ctr">
            <a:noAutofit/>
          </a:bodyPr>
          <a:lstStyle>
            <a:lvl1pPr marL="0" indent="0" algn="ctr">
              <a:lnSpc>
                <a:spcPct val="100000"/>
              </a:lnSpc>
              <a:spcBef>
                <a:spcPts val="0"/>
              </a:spcBef>
              <a:buNone/>
              <a:defRPr sz="1400" b="1" cap="all" spc="200" baseline="0">
                <a:solidFill>
                  <a:schemeClr val="tx1"/>
                </a:solidFill>
                <a:latin typeface="+mj-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9097700" y="4865225"/>
            <a:ext cx="2286000" cy="182880"/>
          </a:xfrm>
        </p:spPr>
        <p:txBody>
          <a:bodyPr lIns="0" tIns="0" rIns="0" bIns="0">
            <a:noAutofit/>
          </a:bodyPr>
          <a:lstStyle>
            <a:lvl1pPr marL="0" indent="0" algn="ctr">
              <a:lnSpc>
                <a:spcPct val="100000"/>
              </a:lnSpc>
              <a:spcBef>
                <a:spcPts val="0"/>
              </a:spcBef>
              <a:buNone/>
              <a:defRPr sz="1200" b="0" spc="200" baseline="0">
                <a:solidFill>
                  <a:schemeClr val="tx1"/>
                </a:solidFill>
              </a:defRPr>
            </a:lvl1pPr>
          </a:lstStyle>
          <a:p>
            <a:pPr lvl="0"/>
            <a:r>
              <a:rPr lang="en-US" dirty="0"/>
              <a:t>Title</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18" name="Straight Connector 17">
            <a:extLst>
              <a:ext uri="{FF2B5EF4-FFF2-40B4-BE49-F238E27FC236}">
                <a16:creationId xmlns:a16="http://schemas.microsoft.com/office/drawing/2014/main" id="{663C6C7E-F363-1F17-B288-D4D45B87028D}"/>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ED6D4091-312C-81B9-BAF6-5E0D6F665E5D}"/>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B6A3FD7E-DF96-B9E4-8D70-DA62CC339081}"/>
              </a:ext>
            </a:extLst>
          </p:cNvPr>
          <p:cNvPicPr>
            <a:picLocks noChangeAspect="1"/>
          </p:cNvPicPr>
          <p:nvPr userDrawn="1"/>
        </p:nvPicPr>
        <p:blipFill>
          <a:blip r:embed="rId2"/>
          <a:stretch>
            <a:fillRect/>
          </a:stretch>
        </p:blipFill>
        <p:spPr>
          <a:xfrm>
            <a:off x="0" y="1766265"/>
            <a:ext cx="5358384" cy="5091735"/>
          </a:xfrm>
          <a:prstGeom prst="rect">
            <a:avLst/>
          </a:prstGeom>
        </p:spPr>
      </p:pic>
      <p:sp>
        <p:nvSpPr>
          <p:cNvPr id="25" name="Title 1">
            <a:extLst>
              <a:ext uri="{FF2B5EF4-FFF2-40B4-BE49-F238E27FC236}">
                <a16:creationId xmlns:a16="http://schemas.microsoft.com/office/drawing/2014/main" id="{DCE0745D-AFE6-DE6D-B026-1FF13F34E628}"/>
              </a:ext>
            </a:extLst>
          </p:cNvPr>
          <p:cNvSpPr>
            <a:spLocks noGrp="1"/>
          </p:cNvSpPr>
          <p:nvPr>
            <p:ph type="title"/>
          </p:nvPr>
        </p:nvSpPr>
        <p:spPr>
          <a:xfrm>
            <a:off x="612648" y="868679"/>
            <a:ext cx="10972800" cy="1572768"/>
          </a:xfrm>
        </p:spPr>
        <p:txBody>
          <a:bodyPr lIns="91440" tIns="182880" rIns="91440" bIns="0"/>
          <a:lstStyle>
            <a:lvl1pPr algn="ctr">
              <a:lnSpc>
                <a:spcPct val="90000"/>
              </a:lnSpc>
              <a:defRPr sz="4800" spc="400" baseline="0"/>
            </a:lvl1pPr>
          </a:lstStyle>
          <a:p>
            <a:r>
              <a:rPr lang="en-US"/>
              <a:t>Click to edit Master title style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457200" y="2670048"/>
            <a:ext cx="1399032" cy="411480"/>
          </a:xfrm>
        </p:spPr>
        <p:txBody>
          <a:bodyPr lIns="0" tIns="0" rIns="0" bIns="0" anchor="t">
            <a:noAutofit/>
          </a:bodyPr>
          <a:lstStyle>
            <a:lvl1pPr marL="0" indent="0" algn="r">
              <a:lnSpc>
                <a:spcPct val="100000"/>
              </a:lnSpc>
              <a:spcBef>
                <a:spcPts val="0"/>
              </a:spcBef>
              <a:buFont typeface="+mj-lt"/>
              <a:buNone/>
              <a:defRPr sz="1400" b="1" cap="all" spc="100" baseline="0">
                <a:solidFill>
                  <a:schemeClr val="tx1"/>
                </a:solidFill>
                <a:latin typeface="+mj-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457200" y="3094300"/>
            <a:ext cx="1399032" cy="517580"/>
          </a:xfrm>
        </p:spPr>
        <p:txBody>
          <a:bodyPr lIns="0" tIns="0" rIns="0" bIns="0">
            <a:noAutofit/>
          </a:bodyPr>
          <a:lstStyle>
            <a:lvl1pPr marL="0" indent="0" algn="r">
              <a:lnSpc>
                <a:spcPct val="100000"/>
              </a:lnSpc>
              <a:spcBef>
                <a:spcPts val="0"/>
              </a:spcBef>
              <a:buNone/>
              <a:defRPr sz="1200" b="0" spc="100" baseline="0">
                <a:solidFill>
                  <a:schemeClr val="tx1"/>
                </a:solidFill>
              </a:defRPr>
            </a:lvl1pPr>
          </a:lstStyle>
          <a:p>
            <a:pPr lvl="0"/>
            <a:r>
              <a:rPr lang="en-US" dirty="0"/>
              <a:t>Title</a:t>
            </a:r>
          </a:p>
        </p:txBody>
      </p:sp>
      <p:sp>
        <p:nvSpPr>
          <p:cNvPr id="28" name="Text Placeholder 28">
            <a:extLst>
              <a:ext uri="{FF2B5EF4-FFF2-40B4-BE49-F238E27FC236}">
                <a16:creationId xmlns:a16="http://schemas.microsoft.com/office/drawing/2014/main" id="{739AFCF1-55F0-974F-0F5C-34444B290B55}"/>
              </a:ext>
            </a:extLst>
          </p:cNvPr>
          <p:cNvSpPr>
            <a:spLocks noGrp="1"/>
          </p:cNvSpPr>
          <p:nvPr>
            <p:ph type="body" sz="quarter" idx="29" hasCustomPrompt="1"/>
          </p:nvPr>
        </p:nvSpPr>
        <p:spPr>
          <a:xfrm>
            <a:off x="457200" y="4479943"/>
            <a:ext cx="1399032" cy="411480"/>
          </a:xfrm>
        </p:spPr>
        <p:txBody>
          <a:bodyPr lIns="0" tIns="0" rIns="0" bIns="0" anchor="t">
            <a:noAutofit/>
          </a:bodyPr>
          <a:lstStyle>
            <a:lvl1pPr marL="0" indent="0" algn="r">
              <a:lnSpc>
                <a:spcPct val="100000"/>
              </a:lnSpc>
              <a:spcBef>
                <a:spcPts val="0"/>
              </a:spcBef>
              <a:buFont typeface="+mj-lt"/>
              <a:buNone/>
              <a:defRPr sz="1400" b="1" cap="all" spc="100" baseline="0">
                <a:solidFill>
                  <a:schemeClr val="tx1"/>
                </a:solidFill>
                <a:latin typeface="+mj-lt"/>
              </a:defRPr>
            </a:lvl1pPr>
          </a:lstStyle>
          <a:p>
            <a:pPr lvl="0"/>
            <a:r>
              <a:rPr lang="en-US" dirty="0"/>
              <a:t>Name</a:t>
            </a:r>
          </a:p>
        </p:txBody>
      </p:sp>
      <p:sp>
        <p:nvSpPr>
          <p:cNvPr id="29" name="Text Placeholder 28">
            <a:extLst>
              <a:ext uri="{FF2B5EF4-FFF2-40B4-BE49-F238E27FC236}">
                <a16:creationId xmlns:a16="http://schemas.microsoft.com/office/drawing/2014/main" id="{77CF7DE5-8E6D-2C2C-A514-BAB6D4B6FF3B}"/>
              </a:ext>
            </a:extLst>
          </p:cNvPr>
          <p:cNvSpPr>
            <a:spLocks noGrp="1"/>
          </p:cNvSpPr>
          <p:nvPr>
            <p:ph type="body" sz="quarter" idx="30" hasCustomPrompt="1"/>
          </p:nvPr>
        </p:nvSpPr>
        <p:spPr>
          <a:xfrm>
            <a:off x="457200" y="4904195"/>
            <a:ext cx="1399032" cy="517580"/>
          </a:xfrm>
        </p:spPr>
        <p:txBody>
          <a:bodyPr lIns="0" tIns="0" rIns="0" bIns="0">
            <a:noAutofit/>
          </a:bodyPr>
          <a:lstStyle>
            <a:lvl1pPr marL="0" indent="0" algn="r">
              <a:lnSpc>
                <a:spcPct val="100000"/>
              </a:lnSpc>
              <a:spcBef>
                <a:spcPts val="0"/>
              </a:spcBef>
              <a:buNone/>
              <a:defRPr sz="1200" b="0" spc="100" baseline="0">
                <a:solidFill>
                  <a:schemeClr val="tx1"/>
                </a:solidFill>
              </a:defRPr>
            </a:lvl1pPr>
          </a:lstStyle>
          <a:p>
            <a:pPr lvl="0"/>
            <a:r>
              <a:rPr lang="en-US" dirty="0"/>
              <a:t>Title</a:t>
            </a:r>
          </a:p>
        </p:txBody>
      </p:sp>
      <p:sp>
        <p:nvSpPr>
          <p:cNvPr id="6" name="Picture Placeholder 23">
            <a:extLst>
              <a:ext uri="{FF2B5EF4-FFF2-40B4-BE49-F238E27FC236}">
                <a16:creationId xmlns:a16="http://schemas.microsoft.com/office/drawing/2014/main" id="{5E48B363-63E8-4F17-842B-53AD935A6529}"/>
              </a:ext>
            </a:extLst>
          </p:cNvPr>
          <p:cNvSpPr>
            <a:spLocks noGrp="1" noChangeAspect="1"/>
          </p:cNvSpPr>
          <p:nvPr>
            <p:ph type="pic" sz="quarter" idx="13"/>
          </p:nvPr>
        </p:nvSpPr>
        <p:spPr>
          <a:xfrm>
            <a:off x="1993392" y="2450592"/>
            <a:ext cx="1161288" cy="1161288"/>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21" name="Picture Placeholder 23">
            <a:extLst>
              <a:ext uri="{FF2B5EF4-FFF2-40B4-BE49-F238E27FC236}">
                <a16:creationId xmlns:a16="http://schemas.microsoft.com/office/drawing/2014/main" id="{DBA744D6-401F-C995-EF58-BD24A0DD8581}"/>
              </a:ext>
            </a:extLst>
          </p:cNvPr>
          <p:cNvSpPr>
            <a:spLocks noGrp="1" noChangeAspect="1"/>
          </p:cNvSpPr>
          <p:nvPr>
            <p:ph type="pic" sz="quarter" idx="25"/>
          </p:nvPr>
        </p:nvSpPr>
        <p:spPr>
          <a:xfrm>
            <a:off x="1993392" y="4260487"/>
            <a:ext cx="1161288" cy="1161288"/>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3218688" y="2670048"/>
            <a:ext cx="1399032" cy="411480"/>
          </a:xfrm>
        </p:spPr>
        <p:txBody>
          <a:bodyPr lIns="0" tIns="0" rIns="0" bIns="0" anchor="t">
            <a:noAutofit/>
          </a:bodyPr>
          <a:lstStyle>
            <a:lvl1pPr marL="0" indent="0" algn="r">
              <a:lnSpc>
                <a:spcPct val="100000"/>
              </a:lnSpc>
              <a:spcBef>
                <a:spcPts val="0"/>
              </a:spcBef>
              <a:buFont typeface="+mj-lt"/>
              <a:buNone/>
              <a:defRPr sz="1400" b="1" cap="all" spc="100" baseline="0">
                <a:solidFill>
                  <a:schemeClr val="tx1"/>
                </a:solidFill>
                <a:latin typeface="+mj-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3218688" y="3094300"/>
            <a:ext cx="1399032" cy="517580"/>
          </a:xfrm>
        </p:spPr>
        <p:txBody>
          <a:bodyPr lIns="0" tIns="0" rIns="0" bIns="0">
            <a:noAutofit/>
          </a:bodyPr>
          <a:lstStyle>
            <a:lvl1pPr marL="0" indent="0" algn="r">
              <a:lnSpc>
                <a:spcPct val="100000"/>
              </a:lnSpc>
              <a:spcBef>
                <a:spcPts val="0"/>
              </a:spcBef>
              <a:buNone/>
              <a:defRPr sz="1200" b="0" spc="100" baseline="0">
                <a:solidFill>
                  <a:schemeClr val="tx1"/>
                </a:solidFill>
              </a:defRPr>
            </a:lvl1pPr>
          </a:lstStyle>
          <a:p>
            <a:pPr lvl="0"/>
            <a:r>
              <a:rPr lang="en-US" dirty="0"/>
              <a:t>Title</a:t>
            </a:r>
          </a:p>
        </p:txBody>
      </p:sp>
      <p:sp>
        <p:nvSpPr>
          <p:cNvPr id="30" name="Text Placeholder 28">
            <a:extLst>
              <a:ext uri="{FF2B5EF4-FFF2-40B4-BE49-F238E27FC236}">
                <a16:creationId xmlns:a16="http://schemas.microsoft.com/office/drawing/2014/main" id="{B1201CED-247A-16CA-9F03-BF32393D3B56}"/>
              </a:ext>
            </a:extLst>
          </p:cNvPr>
          <p:cNvSpPr>
            <a:spLocks noGrp="1"/>
          </p:cNvSpPr>
          <p:nvPr>
            <p:ph type="body" sz="quarter" idx="31" hasCustomPrompt="1"/>
          </p:nvPr>
        </p:nvSpPr>
        <p:spPr>
          <a:xfrm>
            <a:off x="3218688" y="4479943"/>
            <a:ext cx="1399032" cy="411480"/>
          </a:xfrm>
        </p:spPr>
        <p:txBody>
          <a:bodyPr lIns="0" tIns="0" rIns="0" bIns="0" anchor="t">
            <a:noAutofit/>
          </a:bodyPr>
          <a:lstStyle>
            <a:lvl1pPr marL="0" indent="0" algn="r">
              <a:lnSpc>
                <a:spcPct val="100000"/>
              </a:lnSpc>
              <a:spcBef>
                <a:spcPts val="0"/>
              </a:spcBef>
              <a:buFont typeface="+mj-lt"/>
              <a:buNone/>
              <a:defRPr sz="1400" b="1" cap="all" spc="100" baseline="0">
                <a:solidFill>
                  <a:schemeClr val="tx1"/>
                </a:solidFill>
                <a:latin typeface="+mj-lt"/>
              </a:defRPr>
            </a:lvl1pPr>
          </a:lstStyle>
          <a:p>
            <a:pPr lvl="0"/>
            <a:r>
              <a:rPr lang="en-US" dirty="0"/>
              <a:t>Name</a:t>
            </a:r>
          </a:p>
        </p:txBody>
      </p:sp>
      <p:sp>
        <p:nvSpPr>
          <p:cNvPr id="31" name="Text Placeholder 28">
            <a:extLst>
              <a:ext uri="{FF2B5EF4-FFF2-40B4-BE49-F238E27FC236}">
                <a16:creationId xmlns:a16="http://schemas.microsoft.com/office/drawing/2014/main" id="{2D5FA954-036C-191F-7040-1848AB2BE3CA}"/>
              </a:ext>
            </a:extLst>
          </p:cNvPr>
          <p:cNvSpPr>
            <a:spLocks noGrp="1"/>
          </p:cNvSpPr>
          <p:nvPr>
            <p:ph type="body" sz="quarter" idx="32" hasCustomPrompt="1"/>
          </p:nvPr>
        </p:nvSpPr>
        <p:spPr>
          <a:xfrm>
            <a:off x="3218688" y="4904195"/>
            <a:ext cx="1399032" cy="517580"/>
          </a:xfrm>
        </p:spPr>
        <p:txBody>
          <a:bodyPr lIns="0" tIns="0" rIns="0" bIns="0">
            <a:noAutofit/>
          </a:bodyPr>
          <a:lstStyle>
            <a:lvl1pPr marL="0" indent="0" algn="r">
              <a:lnSpc>
                <a:spcPct val="100000"/>
              </a:lnSpc>
              <a:spcBef>
                <a:spcPts val="0"/>
              </a:spcBef>
              <a:buNone/>
              <a:defRPr sz="1200" b="0" spc="100" baseline="0">
                <a:solidFill>
                  <a:schemeClr val="tx1"/>
                </a:solidFill>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noChangeAspect="1"/>
          </p:cNvSpPr>
          <p:nvPr>
            <p:ph type="pic" sz="quarter" idx="14"/>
          </p:nvPr>
        </p:nvSpPr>
        <p:spPr>
          <a:xfrm>
            <a:off x="4745736" y="2450592"/>
            <a:ext cx="1161288" cy="1161288"/>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23" name="Picture Placeholder 23">
            <a:extLst>
              <a:ext uri="{FF2B5EF4-FFF2-40B4-BE49-F238E27FC236}">
                <a16:creationId xmlns:a16="http://schemas.microsoft.com/office/drawing/2014/main" id="{8CFBAF86-D36B-F789-2C9C-78C6830B13C9}"/>
              </a:ext>
            </a:extLst>
          </p:cNvPr>
          <p:cNvSpPr>
            <a:spLocks noGrp="1" noChangeAspect="1"/>
          </p:cNvSpPr>
          <p:nvPr>
            <p:ph type="pic" sz="quarter" idx="26"/>
          </p:nvPr>
        </p:nvSpPr>
        <p:spPr>
          <a:xfrm>
            <a:off x="4745736" y="4260487"/>
            <a:ext cx="1161288" cy="1161288"/>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5966787" y="2670048"/>
            <a:ext cx="1399032" cy="411480"/>
          </a:xfrm>
        </p:spPr>
        <p:txBody>
          <a:bodyPr lIns="0" tIns="0" rIns="0" bIns="0" anchor="t">
            <a:noAutofit/>
          </a:bodyPr>
          <a:lstStyle>
            <a:lvl1pPr marL="0" indent="0" algn="r">
              <a:lnSpc>
                <a:spcPct val="100000"/>
              </a:lnSpc>
              <a:spcBef>
                <a:spcPts val="0"/>
              </a:spcBef>
              <a:buFont typeface="+mj-lt"/>
              <a:buNone/>
              <a:defRPr sz="1400" b="1" cap="all" spc="100" baseline="0">
                <a:solidFill>
                  <a:schemeClr val="tx1"/>
                </a:solidFill>
                <a:latin typeface="+mj-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5966787" y="3094300"/>
            <a:ext cx="1399032" cy="517580"/>
          </a:xfrm>
        </p:spPr>
        <p:txBody>
          <a:bodyPr lIns="0" tIns="0" rIns="0" bIns="0">
            <a:noAutofit/>
          </a:bodyPr>
          <a:lstStyle>
            <a:lvl1pPr marL="0" indent="0" algn="r">
              <a:lnSpc>
                <a:spcPct val="100000"/>
              </a:lnSpc>
              <a:spcBef>
                <a:spcPts val="0"/>
              </a:spcBef>
              <a:buNone/>
              <a:defRPr sz="1200" b="0" spc="100" baseline="0">
                <a:solidFill>
                  <a:schemeClr val="tx1"/>
                </a:solidFill>
              </a:defRPr>
            </a:lvl1pPr>
          </a:lstStyle>
          <a:p>
            <a:pPr lvl="0"/>
            <a:r>
              <a:rPr lang="en-US" dirty="0"/>
              <a:t>Title</a:t>
            </a:r>
          </a:p>
        </p:txBody>
      </p:sp>
      <p:sp>
        <p:nvSpPr>
          <p:cNvPr id="32" name="Text Placeholder 28">
            <a:extLst>
              <a:ext uri="{FF2B5EF4-FFF2-40B4-BE49-F238E27FC236}">
                <a16:creationId xmlns:a16="http://schemas.microsoft.com/office/drawing/2014/main" id="{6E32CE61-2D9B-C245-0D18-C33760B08537}"/>
              </a:ext>
            </a:extLst>
          </p:cNvPr>
          <p:cNvSpPr>
            <a:spLocks noGrp="1"/>
          </p:cNvSpPr>
          <p:nvPr>
            <p:ph type="body" sz="quarter" idx="33" hasCustomPrompt="1"/>
          </p:nvPr>
        </p:nvSpPr>
        <p:spPr>
          <a:xfrm>
            <a:off x="5966787" y="4479943"/>
            <a:ext cx="1399032" cy="411480"/>
          </a:xfrm>
        </p:spPr>
        <p:txBody>
          <a:bodyPr lIns="0" tIns="0" rIns="0" bIns="0" anchor="t">
            <a:noAutofit/>
          </a:bodyPr>
          <a:lstStyle>
            <a:lvl1pPr marL="0" indent="0" algn="r">
              <a:lnSpc>
                <a:spcPct val="100000"/>
              </a:lnSpc>
              <a:spcBef>
                <a:spcPts val="0"/>
              </a:spcBef>
              <a:buFont typeface="+mj-lt"/>
              <a:buNone/>
              <a:defRPr sz="1400" b="1" cap="all" spc="100" baseline="0">
                <a:solidFill>
                  <a:schemeClr val="tx1"/>
                </a:solidFill>
                <a:latin typeface="+mj-lt"/>
              </a:defRPr>
            </a:lvl1pPr>
          </a:lstStyle>
          <a:p>
            <a:pPr lvl="0"/>
            <a:r>
              <a:rPr lang="en-US" dirty="0"/>
              <a:t>Name</a:t>
            </a:r>
          </a:p>
        </p:txBody>
      </p:sp>
      <p:sp>
        <p:nvSpPr>
          <p:cNvPr id="33" name="Text Placeholder 28">
            <a:extLst>
              <a:ext uri="{FF2B5EF4-FFF2-40B4-BE49-F238E27FC236}">
                <a16:creationId xmlns:a16="http://schemas.microsoft.com/office/drawing/2014/main" id="{E4068D0A-21CD-897C-9CC1-0BFDAABBD491}"/>
              </a:ext>
            </a:extLst>
          </p:cNvPr>
          <p:cNvSpPr>
            <a:spLocks noGrp="1"/>
          </p:cNvSpPr>
          <p:nvPr>
            <p:ph type="body" sz="quarter" idx="34" hasCustomPrompt="1"/>
          </p:nvPr>
        </p:nvSpPr>
        <p:spPr>
          <a:xfrm>
            <a:off x="5966787" y="4904195"/>
            <a:ext cx="1399032" cy="517580"/>
          </a:xfrm>
        </p:spPr>
        <p:txBody>
          <a:bodyPr lIns="0" tIns="0" rIns="0" bIns="0">
            <a:noAutofit/>
          </a:bodyPr>
          <a:lstStyle>
            <a:lvl1pPr marL="0" indent="0" algn="r">
              <a:lnSpc>
                <a:spcPct val="100000"/>
              </a:lnSpc>
              <a:spcBef>
                <a:spcPts val="0"/>
              </a:spcBef>
              <a:buNone/>
              <a:defRPr sz="1200" b="0" spc="100" baseline="0">
                <a:solidFill>
                  <a:schemeClr val="tx1"/>
                </a:solidFill>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noChangeAspect="1"/>
          </p:cNvSpPr>
          <p:nvPr>
            <p:ph type="pic" sz="quarter" idx="15"/>
          </p:nvPr>
        </p:nvSpPr>
        <p:spPr>
          <a:xfrm>
            <a:off x="7498080" y="2450592"/>
            <a:ext cx="1161288" cy="1161288"/>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26" name="Picture Placeholder 23">
            <a:extLst>
              <a:ext uri="{FF2B5EF4-FFF2-40B4-BE49-F238E27FC236}">
                <a16:creationId xmlns:a16="http://schemas.microsoft.com/office/drawing/2014/main" id="{C110D526-1AE4-5106-E956-0B2ED3A4D4BC}"/>
              </a:ext>
            </a:extLst>
          </p:cNvPr>
          <p:cNvSpPr>
            <a:spLocks noGrp="1" noChangeAspect="1"/>
          </p:cNvSpPr>
          <p:nvPr>
            <p:ph type="pic" sz="quarter" idx="27"/>
          </p:nvPr>
        </p:nvSpPr>
        <p:spPr>
          <a:xfrm>
            <a:off x="7498080" y="4260487"/>
            <a:ext cx="1161288" cy="1161288"/>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8732520" y="2670048"/>
            <a:ext cx="1399032" cy="411480"/>
          </a:xfrm>
        </p:spPr>
        <p:txBody>
          <a:bodyPr lIns="0" tIns="0" rIns="0" bIns="0" anchor="t">
            <a:noAutofit/>
          </a:bodyPr>
          <a:lstStyle>
            <a:lvl1pPr marL="0" indent="0" algn="r">
              <a:lnSpc>
                <a:spcPct val="100000"/>
              </a:lnSpc>
              <a:spcBef>
                <a:spcPts val="0"/>
              </a:spcBef>
              <a:buFont typeface="+mj-lt"/>
              <a:buNone/>
              <a:defRPr sz="1400" b="1" cap="all" spc="100" baseline="0">
                <a:solidFill>
                  <a:schemeClr val="tx1"/>
                </a:solidFill>
                <a:latin typeface="+mj-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8732520" y="3094300"/>
            <a:ext cx="1399032" cy="517580"/>
          </a:xfrm>
        </p:spPr>
        <p:txBody>
          <a:bodyPr lIns="0" tIns="0" rIns="0" bIns="0">
            <a:noAutofit/>
          </a:bodyPr>
          <a:lstStyle>
            <a:lvl1pPr marL="0" indent="0" algn="r">
              <a:lnSpc>
                <a:spcPct val="100000"/>
              </a:lnSpc>
              <a:spcBef>
                <a:spcPts val="0"/>
              </a:spcBef>
              <a:buNone/>
              <a:defRPr sz="1200" b="0" spc="100" baseline="0">
                <a:solidFill>
                  <a:schemeClr val="tx1"/>
                </a:solidFill>
              </a:defRPr>
            </a:lvl1pPr>
          </a:lstStyle>
          <a:p>
            <a:pPr lvl="0"/>
            <a:r>
              <a:rPr lang="en-US" dirty="0"/>
              <a:t>Title</a:t>
            </a:r>
          </a:p>
        </p:txBody>
      </p:sp>
      <p:sp>
        <p:nvSpPr>
          <p:cNvPr id="34" name="Text Placeholder 28">
            <a:extLst>
              <a:ext uri="{FF2B5EF4-FFF2-40B4-BE49-F238E27FC236}">
                <a16:creationId xmlns:a16="http://schemas.microsoft.com/office/drawing/2014/main" id="{3858F91A-46AA-AF23-2716-3B2B678BBE01}"/>
              </a:ext>
            </a:extLst>
          </p:cNvPr>
          <p:cNvSpPr>
            <a:spLocks noGrp="1"/>
          </p:cNvSpPr>
          <p:nvPr>
            <p:ph type="body" sz="quarter" idx="35" hasCustomPrompt="1"/>
          </p:nvPr>
        </p:nvSpPr>
        <p:spPr>
          <a:xfrm>
            <a:off x="8732520" y="4479943"/>
            <a:ext cx="1399032" cy="411480"/>
          </a:xfrm>
        </p:spPr>
        <p:txBody>
          <a:bodyPr lIns="0" tIns="0" rIns="0" bIns="0" anchor="t">
            <a:noAutofit/>
          </a:bodyPr>
          <a:lstStyle>
            <a:lvl1pPr marL="0" indent="0" algn="r">
              <a:lnSpc>
                <a:spcPct val="100000"/>
              </a:lnSpc>
              <a:spcBef>
                <a:spcPts val="0"/>
              </a:spcBef>
              <a:buFont typeface="+mj-lt"/>
              <a:buNone/>
              <a:defRPr sz="1400" b="1" cap="all" spc="100" baseline="0">
                <a:solidFill>
                  <a:schemeClr val="tx1"/>
                </a:solidFill>
                <a:latin typeface="+mj-lt"/>
              </a:defRPr>
            </a:lvl1pPr>
          </a:lstStyle>
          <a:p>
            <a:pPr lvl="0"/>
            <a:r>
              <a:rPr lang="en-US" dirty="0"/>
              <a:t>Name</a:t>
            </a:r>
          </a:p>
        </p:txBody>
      </p:sp>
      <p:sp>
        <p:nvSpPr>
          <p:cNvPr id="35" name="Text Placeholder 28">
            <a:extLst>
              <a:ext uri="{FF2B5EF4-FFF2-40B4-BE49-F238E27FC236}">
                <a16:creationId xmlns:a16="http://schemas.microsoft.com/office/drawing/2014/main" id="{EBC002F6-7435-833F-0E8B-30A53B0755AE}"/>
              </a:ext>
            </a:extLst>
          </p:cNvPr>
          <p:cNvSpPr>
            <a:spLocks noGrp="1"/>
          </p:cNvSpPr>
          <p:nvPr>
            <p:ph type="body" sz="quarter" idx="36" hasCustomPrompt="1"/>
          </p:nvPr>
        </p:nvSpPr>
        <p:spPr>
          <a:xfrm>
            <a:off x="8732520" y="4904195"/>
            <a:ext cx="1399032" cy="517580"/>
          </a:xfrm>
        </p:spPr>
        <p:txBody>
          <a:bodyPr lIns="0" tIns="0" rIns="0" bIns="0">
            <a:noAutofit/>
          </a:bodyPr>
          <a:lstStyle>
            <a:lvl1pPr marL="0" indent="0" algn="r">
              <a:lnSpc>
                <a:spcPct val="100000"/>
              </a:lnSpc>
              <a:spcBef>
                <a:spcPts val="0"/>
              </a:spcBef>
              <a:buNone/>
              <a:defRPr sz="1200" b="0" spc="100" baseline="0">
                <a:solidFill>
                  <a:schemeClr val="tx1"/>
                </a:solidFill>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noChangeAspect="1"/>
          </p:cNvSpPr>
          <p:nvPr>
            <p:ph type="pic" sz="quarter" idx="16"/>
          </p:nvPr>
        </p:nvSpPr>
        <p:spPr>
          <a:xfrm>
            <a:off x="10250424" y="2450592"/>
            <a:ext cx="1161288" cy="1161288"/>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27" name="Picture Placeholder 23">
            <a:extLst>
              <a:ext uri="{FF2B5EF4-FFF2-40B4-BE49-F238E27FC236}">
                <a16:creationId xmlns:a16="http://schemas.microsoft.com/office/drawing/2014/main" id="{2CBF8435-BD05-F386-4E6E-F2B6F6894FD7}"/>
              </a:ext>
            </a:extLst>
          </p:cNvPr>
          <p:cNvSpPr>
            <a:spLocks noGrp="1" noChangeAspect="1"/>
          </p:cNvSpPr>
          <p:nvPr>
            <p:ph type="pic" sz="quarter" idx="28"/>
          </p:nvPr>
        </p:nvSpPr>
        <p:spPr>
          <a:xfrm>
            <a:off x="10250424" y="4260487"/>
            <a:ext cx="1161288" cy="1161288"/>
          </a:xfrm>
        </p:spPr>
        <p:txBody>
          <a:bodyPr>
            <a:normAutofit/>
          </a:bodyPr>
          <a:lstStyle>
            <a:lvl1pPr marL="0" indent="0">
              <a:buNone/>
              <a:defRPr sz="1400">
                <a:solidFill>
                  <a:schemeClr val="tx1"/>
                </a:solidFill>
              </a:defRPr>
            </a:lvl1pPr>
          </a:lstStyle>
          <a:p>
            <a:r>
              <a:rPr lang="en-US"/>
              <a:t>Click icon to add picture</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4038600" y="11575"/>
            <a:ext cx="4114800" cy="856526"/>
          </a:xfrm>
          <a:prstGeom prst="rect">
            <a:avLst/>
          </a:prstGeom>
        </p:spPr>
        <p:txBody>
          <a:body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4038600" y="6006546"/>
            <a:ext cx="4114800" cy="851453"/>
          </a:xfrm>
          <a:prstGeom prst="rect">
            <a:avLst/>
          </a:prstGeom>
        </p:spPr>
        <p:txBody>
          <a:bodyPr/>
          <a:lstStyle/>
          <a:p>
            <a:fld id="{294A09A9-5501-47C1-A89A-A340965A2BE2}" type="slidenum">
              <a:rPr lang="en-US" smtClean="0"/>
              <a:t>‹#›</a:t>
            </a:fld>
            <a:endParaRPr lang="en-US" dirty="0"/>
          </a:p>
        </p:txBody>
      </p:sp>
      <p:cxnSp>
        <p:nvCxnSpPr>
          <p:cNvPr id="18" name="Straight Connector 17">
            <a:extLst>
              <a:ext uri="{FF2B5EF4-FFF2-40B4-BE49-F238E27FC236}">
                <a16:creationId xmlns:a16="http://schemas.microsoft.com/office/drawing/2014/main" id="{663C6C7E-F363-1F17-B288-D4D45B87028D}"/>
              </a:ext>
            </a:extLst>
          </p:cNvPr>
          <p:cNvCxnSpPr>
            <a:cxnSpLocks/>
          </p:cNvCxnSpPr>
          <p:nvPr userDrawn="1"/>
        </p:nvCxnSpPr>
        <p:spPr>
          <a:xfrm>
            <a:off x="5251048" y="868101"/>
            <a:ext cx="1689904"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ED6D4091-312C-81B9-BAF6-5E0D6F665E5D}"/>
              </a:ext>
            </a:extLst>
          </p:cNvPr>
          <p:cNvCxnSpPr>
            <a:cxnSpLocks/>
          </p:cNvCxnSpPr>
          <p:nvPr userDrawn="1"/>
        </p:nvCxnSpPr>
        <p:spPr>
          <a:xfrm>
            <a:off x="5251048" y="5995687"/>
            <a:ext cx="1689904"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05523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E020D11E-3FF2-1E7F-038B-4F9534916FEB}"/>
              </a:ext>
            </a:extLst>
          </p:cNvPr>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1660127"/>
            <a:ext cx="114300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3104752"/>
            <a:ext cx="11430000" cy="2092281"/>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11575"/>
            <a:ext cx="4114800" cy="856526"/>
          </a:xfrm>
          <a:prstGeom prst="rect">
            <a:avLst/>
          </a:prstGeom>
        </p:spPr>
        <p:txBody>
          <a:bodyPr vert="horz" lIns="91440" tIns="45720" rIns="91440" bIns="45720" rtlCol="0" anchor="ctr">
            <a:noAutofit/>
          </a:bodyPr>
          <a:lstStyle>
            <a:lvl1pPr algn="ctr">
              <a:defRPr sz="1200" b="1" i="0" spc="200" baseline="0">
                <a:solidFill>
                  <a:schemeClr val="tx1"/>
                </a:solidFill>
                <a:latin typeface="+mn-lt"/>
                <a:cs typeface="Arial" panose="020B0604020202020204"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4038600" y="6006546"/>
            <a:ext cx="4114800" cy="851453"/>
          </a:xfrm>
          <a:prstGeom prst="rect">
            <a:avLst/>
          </a:prstGeom>
        </p:spPr>
        <p:txBody>
          <a:bodyPr vert="horz" lIns="91440" tIns="45720" rIns="91440" bIns="45720" rtlCol="0" anchor="ctr">
            <a:noAutofit/>
          </a:bodyPr>
          <a:lstStyle>
            <a:lvl1pPr algn="ctr">
              <a:defRPr sz="1200" b="1" i="0" spc="200" baseline="0">
                <a:solidFill>
                  <a:schemeClr val="tx1"/>
                </a:solidFill>
                <a:latin typeface="+mn-lt"/>
                <a:cs typeface="Arial" panose="020B0604020202020204" pitchFamily="34" charset="0"/>
              </a:defRPr>
            </a:lvl1pPr>
          </a:lstStyle>
          <a:p>
            <a:r>
              <a:rPr lang="en-US" dirty="0"/>
              <a:t>&lt;##&gt;</a:t>
            </a:r>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64" r:id="rId3"/>
    <p:sldLayoutId id="2147483651" r:id="rId4"/>
    <p:sldLayoutId id="2147483662" r:id="rId5"/>
    <p:sldLayoutId id="2147483665" r:id="rId6"/>
    <p:sldLayoutId id="2147483669" r:id="rId7"/>
    <p:sldLayoutId id="2147483658" r:id="rId8"/>
    <p:sldLayoutId id="2147483666" r:id="rId9"/>
    <p:sldLayoutId id="2147483668" r:id="rId10"/>
    <p:sldLayoutId id="2147483670" r:id="rId11"/>
    <p:sldLayoutId id="2147483653" r:id="rId12"/>
    <p:sldLayoutId id="2147483667" r:id="rId13"/>
    <p:sldLayoutId id="2147483661" r:id="rId14"/>
    <p:sldLayoutId id="2147483660" r:id="rId15"/>
    <p:sldLayoutId id="2147483655" r:id="rId16"/>
    <p:sldLayoutId id="2147483659" r:id="rId17"/>
    <p:sldLayoutId id="2147483656" r:id="rId18"/>
    <p:sldLayoutId id="2147483657" r:id="rId19"/>
  </p:sldLayoutIdLst>
  <p:hf hdr="0" dt="0"/>
  <p:txStyles>
    <p:titleStyle>
      <a:lvl1pPr algn="l" defTabSz="914400" rtl="0" eaLnBrk="1" latinLnBrk="0" hangingPunct="1">
        <a:lnSpc>
          <a:spcPct val="90000"/>
        </a:lnSpc>
        <a:spcBef>
          <a:spcPct val="0"/>
        </a:spcBef>
        <a:buNone/>
        <a:defRPr sz="4400" b="1" i="0" kern="1200" cap="all" spc="400" baseline="0">
          <a:solidFill>
            <a:schemeClr val="tx1"/>
          </a:solidFill>
          <a:latin typeface="+mj-lt"/>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spc="50" baseline="0">
          <a:solidFill>
            <a:schemeClr val="tx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spc="50" baseline="0">
          <a:solidFill>
            <a:schemeClr val="tx1"/>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spc="50" baseline="0">
          <a:solidFill>
            <a:schemeClr val="tx1"/>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tx1"/>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s/_rels/slide4.xml.rels><?xml version="1.0" encoding="UTF-8" standalone="yes"?>
<Relationships xmlns="http://schemas.openxmlformats.org/package/2006/relationships"><Relationship Id="rId3" Type="http://schemas.openxmlformats.org/officeDocument/2006/relationships/hyperlink" Target="mailto:scheulerb2@unk.edu" TargetMode="External"/><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p:txBody>
          <a:bodyPr/>
          <a:lstStyle/>
          <a:p>
            <a:r>
              <a:rPr lang="en-US" dirty="0"/>
              <a:t>Welcome to PSY 203</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BABFAF-A361-F958-2CC5-622D920DFE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583B1D-65B3-2382-B481-8B6CB8740D6B}"/>
              </a:ext>
            </a:extLst>
          </p:cNvPr>
          <p:cNvSpPr>
            <a:spLocks noGrp="1"/>
          </p:cNvSpPr>
          <p:nvPr>
            <p:ph type="title" idx="4294967295"/>
          </p:nvPr>
        </p:nvSpPr>
        <p:spPr>
          <a:xfrm>
            <a:off x="1219200" y="868363"/>
            <a:ext cx="10972800" cy="1573212"/>
          </a:xfrm>
        </p:spPr>
        <p:txBody>
          <a:bodyPr/>
          <a:lstStyle/>
          <a:p>
            <a:r>
              <a:rPr lang="en-US" dirty="0"/>
              <a:t>In-Class Participation</a:t>
            </a:r>
          </a:p>
        </p:txBody>
      </p:sp>
      <p:sp>
        <p:nvSpPr>
          <p:cNvPr id="3" name="Content Placeholder 2">
            <a:extLst>
              <a:ext uri="{FF2B5EF4-FFF2-40B4-BE49-F238E27FC236}">
                <a16:creationId xmlns:a16="http://schemas.microsoft.com/office/drawing/2014/main" id="{41F09DB6-E98B-5EB3-41FC-67223F8E6186}"/>
              </a:ext>
            </a:extLst>
          </p:cNvPr>
          <p:cNvSpPr>
            <a:spLocks noGrp="1"/>
          </p:cNvSpPr>
          <p:nvPr>
            <p:ph sz="half" idx="4294967295"/>
          </p:nvPr>
        </p:nvSpPr>
        <p:spPr>
          <a:xfrm>
            <a:off x="838200" y="2441575"/>
            <a:ext cx="10972800" cy="3044825"/>
          </a:xfrm>
        </p:spPr>
        <p:txBody>
          <a:bodyPr/>
          <a:lstStyle/>
          <a:p>
            <a:r>
              <a:rPr lang="en-US" dirty="0"/>
              <a:t>For almost every class day, we will have some sort of an activity. Depending on how much time we have, it can range between a short survey to group activities where we work through the most difficult content together.</a:t>
            </a:r>
          </a:p>
        </p:txBody>
      </p:sp>
      <p:sp>
        <p:nvSpPr>
          <p:cNvPr id="5" name="Slide Number Placeholder 4">
            <a:extLst>
              <a:ext uri="{FF2B5EF4-FFF2-40B4-BE49-F238E27FC236}">
                <a16:creationId xmlns:a16="http://schemas.microsoft.com/office/drawing/2014/main" id="{3CA24E27-B684-E4D5-B814-A5418139C1DB}"/>
              </a:ext>
            </a:extLst>
          </p:cNvPr>
          <p:cNvSpPr>
            <a:spLocks noGrp="1"/>
          </p:cNvSpPr>
          <p:nvPr>
            <p:ph type="sldNum" sz="quarter" idx="4294967295"/>
          </p:nvPr>
        </p:nvSpPr>
        <p:spPr>
          <a:xfrm>
            <a:off x="0" y="6007100"/>
            <a:ext cx="4114800" cy="850900"/>
          </a:xfrm>
        </p:spPr>
        <p:txBody>
          <a:bodyPr/>
          <a:lstStyle/>
          <a:p>
            <a:fld id="{294A09A9-5501-47C1-A89A-A340965A2BE2}" type="slidenum">
              <a:rPr lang="en-US" smtClean="0"/>
              <a:t>10</a:t>
            </a:fld>
            <a:endParaRPr lang="en-US" dirty="0"/>
          </a:p>
        </p:txBody>
      </p:sp>
    </p:spTree>
    <p:extLst>
      <p:ext uri="{BB962C8B-B14F-4D97-AF65-F5344CB8AC3E}">
        <p14:creationId xmlns:p14="http://schemas.microsoft.com/office/powerpoint/2010/main" val="2756335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907D5-EFC8-8DD3-A408-0A33526AE4B0}"/>
              </a:ext>
            </a:extLst>
          </p:cNvPr>
          <p:cNvSpPr>
            <a:spLocks noGrp="1"/>
          </p:cNvSpPr>
          <p:nvPr>
            <p:ph type="title"/>
          </p:nvPr>
        </p:nvSpPr>
        <p:spPr/>
        <p:txBody>
          <a:bodyPr/>
          <a:lstStyle/>
          <a:p>
            <a:r>
              <a:rPr lang="en-US" dirty="0"/>
              <a:t>Research Participation</a:t>
            </a:r>
          </a:p>
        </p:txBody>
      </p:sp>
      <p:sp>
        <p:nvSpPr>
          <p:cNvPr id="5" name="Slide Number Placeholder 4">
            <a:extLst>
              <a:ext uri="{FF2B5EF4-FFF2-40B4-BE49-F238E27FC236}">
                <a16:creationId xmlns:a16="http://schemas.microsoft.com/office/drawing/2014/main" id="{14635C8A-5461-7FD7-0D90-AB71FE4070E8}"/>
              </a:ext>
            </a:extLst>
          </p:cNvPr>
          <p:cNvSpPr>
            <a:spLocks noGrp="1"/>
          </p:cNvSpPr>
          <p:nvPr>
            <p:ph type="sldNum" sz="quarter" idx="12"/>
          </p:nvPr>
        </p:nvSpPr>
        <p:spPr/>
        <p:txBody>
          <a:bodyPr/>
          <a:lstStyle/>
          <a:p>
            <a:fld id="{294A09A9-5501-47C1-A89A-A340965A2BE2}" type="slidenum">
              <a:rPr lang="en-US" smtClean="0"/>
              <a:t>11</a:t>
            </a:fld>
            <a:endParaRPr lang="en-US" dirty="0"/>
          </a:p>
        </p:txBody>
      </p:sp>
      <p:sp>
        <p:nvSpPr>
          <p:cNvPr id="8" name="TextBox 7">
            <a:extLst>
              <a:ext uri="{FF2B5EF4-FFF2-40B4-BE49-F238E27FC236}">
                <a16:creationId xmlns:a16="http://schemas.microsoft.com/office/drawing/2014/main" id="{9167C12D-C237-FFDB-9E2D-ADFD6B3E638B}"/>
              </a:ext>
            </a:extLst>
          </p:cNvPr>
          <p:cNvSpPr txBox="1"/>
          <p:nvPr/>
        </p:nvSpPr>
        <p:spPr>
          <a:xfrm>
            <a:off x="1600200" y="2426207"/>
            <a:ext cx="3280129" cy="1477328"/>
          </a:xfrm>
          <a:prstGeom prst="rect">
            <a:avLst/>
          </a:prstGeom>
          <a:noFill/>
        </p:spPr>
        <p:txBody>
          <a:bodyPr wrap="none" rtlCol="0">
            <a:spAutoFit/>
          </a:bodyPr>
          <a:lstStyle/>
          <a:p>
            <a:r>
              <a:rPr lang="en-US" dirty="0"/>
              <a:t>You need 80 research points.</a:t>
            </a:r>
          </a:p>
          <a:p>
            <a:r>
              <a:rPr lang="en-US" dirty="0"/>
              <a:t>Forty points are due </a:t>
            </a:r>
            <a:r>
              <a:rPr lang="en-US" b="1" dirty="0"/>
              <a:t>Mar 5</a:t>
            </a:r>
            <a:r>
              <a:rPr lang="en-US" b="1" baseline="30000" dirty="0"/>
              <a:t>th</a:t>
            </a:r>
            <a:r>
              <a:rPr lang="en-US" b="1" dirty="0"/>
              <a:t> </a:t>
            </a:r>
          </a:p>
          <a:p>
            <a:r>
              <a:rPr lang="en-US" dirty="0"/>
              <a:t>Forty points are due </a:t>
            </a:r>
            <a:r>
              <a:rPr lang="en-US" b="1" dirty="0"/>
              <a:t>Apr 30</a:t>
            </a:r>
            <a:r>
              <a:rPr lang="en-US" b="1" baseline="30000" dirty="0"/>
              <a:t>th</a:t>
            </a:r>
            <a:r>
              <a:rPr lang="en-US" b="1" dirty="0"/>
              <a:t> </a:t>
            </a:r>
          </a:p>
          <a:p>
            <a:r>
              <a:rPr lang="en-US" dirty="0"/>
              <a:t>NO late submissions will be </a:t>
            </a:r>
            <a:br>
              <a:rPr lang="en-US" dirty="0"/>
            </a:br>
            <a:r>
              <a:rPr lang="en-US" dirty="0"/>
              <a:t>accepted.</a:t>
            </a:r>
          </a:p>
        </p:txBody>
      </p:sp>
      <p:graphicFrame>
        <p:nvGraphicFramePr>
          <p:cNvPr id="14" name="Content Placeholder 13">
            <a:extLst>
              <a:ext uri="{FF2B5EF4-FFF2-40B4-BE49-F238E27FC236}">
                <a16:creationId xmlns:a16="http://schemas.microsoft.com/office/drawing/2014/main" id="{624C740F-3CDC-5285-4505-032475C0A7D3}"/>
              </a:ext>
            </a:extLst>
          </p:cNvPr>
          <p:cNvGraphicFramePr>
            <a:graphicFrameLocks noGrp="1"/>
          </p:cNvGraphicFramePr>
          <p:nvPr>
            <p:ph sz="half" idx="2"/>
            <p:extLst>
              <p:ext uri="{D42A27DB-BD31-4B8C-83A1-F6EECF244321}">
                <p14:modId xmlns:p14="http://schemas.microsoft.com/office/powerpoint/2010/main" val="898929882"/>
              </p:ext>
            </p:extLst>
          </p:nvPr>
        </p:nvGraphicFramePr>
        <p:xfrm>
          <a:off x="5105400" y="2426207"/>
          <a:ext cx="6858000" cy="3648075"/>
        </p:xfrm>
        <a:graphic>
          <a:graphicData uri="http://schemas.openxmlformats.org/drawingml/2006/table">
            <a:tbl>
              <a:tblPr firstRow="1" firstCol="1" bandRow="1"/>
              <a:tblGrid>
                <a:gridCol w="2285510">
                  <a:extLst>
                    <a:ext uri="{9D8B030D-6E8A-4147-A177-3AD203B41FA5}">
                      <a16:colId xmlns:a16="http://schemas.microsoft.com/office/drawing/2014/main" val="3267119351"/>
                    </a:ext>
                  </a:extLst>
                </a:gridCol>
                <a:gridCol w="2286245">
                  <a:extLst>
                    <a:ext uri="{9D8B030D-6E8A-4147-A177-3AD203B41FA5}">
                      <a16:colId xmlns:a16="http://schemas.microsoft.com/office/drawing/2014/main" val="980656955"/>
                    </a:ext>
                  </a:extLst>
                </a:gridCol>
                <a:gridCol w="2286245">
                  <a:extLst>
                    <a:ext uri="{9D8B030D-6E8A-4147-A177-3AD203B41FA5}">
                      <a16:colId xmlns:a16="http://schemas.microsoft.com/office/drawing/2014/main" val="814869520"/>
                    </a:ext>
                  </a:extLst>
                </a:gridCol>
              </a:tblGrid>
              <a:tr h="739102">
                <a:tc>
                  <a:txBody>
                    <a:bodyPr/>
                    <a:lstStyle/>
                    <a:p>
                      <a:pPr marL="0" marR="0" algn="ctr">
                        <a:lnSpc>
                          <a:spcPct val="115000"/>
                        </a:lnSpc>
                        <a:spcAft>
                          <a:spcPts val="800"/>
                        </a:spcAft>
                        <a:buNone/>
                      </a:pPr>
                      <a:r>
                        <a:rPr lang="en-US" sz="1600" b="1"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Option 1: Research Participation</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65303" marR="6530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9"/>
                    </a:solidFill>
                  </a:tcPr>
                </a:tc>
                <a:tc>
                  <a:txBody>
                    <a:bodyPr/>
                    <a:lstStyle/>
                    <a:p>
                      <a:pPr marL="0" marR="0" algn="ctr">
                        <a:lnSpc>
                          <a:spcPct val="115000"/>
                        </a:lnSpc>
                        <a:spcAft>
                          <a:spcPts val="800"/>
                        </a:spcAft>
                        <a:buNone/>
                      </a:pPr>
                      <a:r>
                        <a:rPr lang="en-US" sz="1600" b="1"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Option 2: Attend Approved University Events</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65303" marR="6530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marL="0" marR="0" algn="ctr">
                        <a:lnSpc>
                          <a:spcPct val="115000"/>
                        </a:lnSpc>
                        <a:spcAft>
                          <a:spcPts val="800"/>
                        </a:spcAft>
                        <a:buNone/>
                      </a:pPr>
                      <a:r>
                        <a:rPr lang="en-US" sz="1600" b="1"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Option 3: Research Write-Up</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65303" marR="6530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007644"/>
                  </a:ext>
                </a:extLst>
              </a:tr>
              <a:tr h="2778291">
                <a:tc>
                  <a:txBody>
                    <a:bodyPr/>
                    <a:lstStyle/>
                    <a:p>
                      <a:pPr marL="0" marR="0">
                        <a:lnSpc>
                          <a:spcPct val="115000"/>
                        </a:lnSpc>
                        <a:spcAft>
                          <a:spcPts val="800"/>
                        </a:spcAft>
                        <a:buNone/>
                      </a:pPr>
                      <a:r>
                        <a:rPr lang="en-US" sz="12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You can earn Research Points by participating in psychological experiments. You can sign up for these experiments via the Sona System (link on Canvas) you will need to create an account in order to sign up for experiments. There are more instructions about how to register with Sona on Canvas. No more than 4 SONA credits may be earned from online studies </a:t>
                      </a:r>
                      <a:r>
                        <a:rPr lang="en-US" sz="1200" i="1"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for the entire semester</a:t>
                      </a:r>
                      <a:r>
                        <a:rPr lang="en-US" sz="12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200" b="1"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 Sona credit = 10 research points</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5303" marR="6530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9"/>
                    </a:solidFill>
                  </a:tcPr>
                </a:tc>
                <a:tc>
                  <a:txBody>
                    <a:bodyPr/>
                    <a:lstStyle/>
                    <a:p>
                      <a:pPr marL="0" marR="0">
                        <a:lnSpc>
                          <a:spcPct val="115000"/>
                        </a:lnSpc>
                        <a:spcAft>
                          <a:spcPts val="800"/>
                        </a:spcAft>
                        <a:buNone/>
                      </a:pPr>
                      <a:r>
                        <a:rPr lang="en-US" sz="12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You can also earn Research Points by attending various events on campus. These will be announced in class and on Canvas ahead of time, and will be available at various times throughout the semester. After the event, you must upload proof that you attended the event. There are more instructions on Canvas. </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200" b="1"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20 minutes at event = 10 research points</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5303" marR="6530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marL="0" marR="0">
                        <a:lnSpc>
                          <a:spcPct val="115000"/>
                        </a:lnSpc>
                        <a:spcAft>
                          <a:spcPts val="800"/>
                        </a:spcAft>
                        <a:buNone/>
                      </a:pPr>
                      <a:r>
                        <a:rPr lang="en-US" sz="12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You may also earn research points by completing article reviews. To complete an article review for research points, contact Dr. Scheuler and set up a time to come during office hours to complete the assignment. There are more instructions on Canvas. </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200" b="1"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20 minutes reviewing = 10 research point</a:t>
                      </a:r>
                      <a:r>
                        <a:rPr lang="en-US" sz="12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with up to 3 research points per article</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5303" marR="6530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187348323"/>
                  </a:ext>
                </a:extLst>
              </a:tr>
            </a:tbl>
          </a:graphicData>
        </a:graphic>
      </p:graphicFrame>
    </p:spTree>
    <p:extLst>
      <p:ext uri="{BB962C8B-B14F-4D97-AF65-F5344CB8AC3E}">
        <p14:creationId xmlns:p14="http://schemas.microsoft.com/office/powerpoint/2010/main" val="40009187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E6F863-07B6-8C91-D6CB-D5B22EF0DD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21D0F1-72CE-66A0-57C9-6AB29A7D8ED6}"/>
              </a:ext>
            </a:extLst>
          </p:cNvPr>
          <p:cNvSpPr>
            <a:spLocks noGrp="1"/>
          </p:cNvSpPr>
          <p:nvPr>
            <p:ph type="title" idx="4294967295"/>
          </p:nvPr>
        </p:nvSpPr>
        <p:spPr>
          <a:xfrm>
            <a:off x="1219200" y="868363"/>
            <a:ext cx="10972800" cy="1573212"/>
          </a:xfrm>
        </p:spPr>
        <p:txBody>
          <a:bodyPr/>
          <a:lstStyle/>
          <a:p>
            <a:r>
              <a:rPr lang="en-US" dirty="0"/>
              <a:t>Exam Reflections</a:t>
            </a:r>
          </a:p>
        </p:txBody>
      </p:sp>
      <p:sp>
        <p:nvSpPr>
          <p:cNvPr id="3" name="Content Placeholder 2">
            <a:extLst>
              <a:ext uri="{FF2B5EF4-FFF2-40B4-BE49-F238E27FC236}">
                <a16:creationId xmlns:a16="http://schemas.microsoft.com/office/drawing/2014/main" id="{43D32B16-755C-9D70-112F-210C008E5D43}"/>
              </a:ext>
            </a:extLst>
          </p:cNvPr>
          <p:cNvSpPr>
            <a:spLocks noGrp="1"/>
          </p:cNvSpPr>
          <p:nvPr>
            <p:ph sz="half" idx="4294967295"/>
          </p:nvPr>
        </p:nvSpPr>
        <p:spPr>
          <a:xfrm>
            <a:off x="838200" y="2441575"/>
            <a:ext cx="10972800" cy="3044825"/>
          </a:xfrm>
        </p:spPr>
        <p:txBody>
          <a:bodyPr/>
          <a:lstStyle/>
          <a:p>
            <a:r>
              <a:rPr lang="en-US" dirty="0"/>
              <a:t>Due 1 week after each exam</a:t>
            </a:r>
          </a:p>
          <a:p>
            <a:r>
              <a:rPr lang="en-US" dirty="0"/>
              <a:t>Gives students an opportunity to reflect on what did/ did not work, then make improvements for the next exam</a:t>
            </a:r>
          </a:p>
          <a:p>
            <a:r>
              <a:rPr lang="en-US" dirty="0"/>
              <a:t>Gives Dr. S the opportunity to see what students are struggling with the most, in case there are trends that can be fixed</a:t>
            </a:r>
          </a:p>
        </p:txBody>
      </p:sp>
      <p:sp>
        <p:nvSpPr>
          <p:cNvPr id="5" name="Slide Number Placeholder 4">
            <a:extLst>
              <a:ext uri="{FF2B5EF4-FFF2-40B4-BE49-F238E27FC236}">
                <a16:creationId xmlns:a16="http://schemas.microsoft.com/office/drawing/2014/main" id="{FE9ECBD5-A38C-1614-4668-39E4F444E685}"/>
              </a:ext>
            </a:extLst>
          </p:cNvPr>
          <p:cNvSpPr>
            <a:spLocks noGrp="1"/>
          </p:cNvSpPr>
          <p:nvPr>
            <p:ph type="sldNum" sz="quarter" idx="4294967295"/>
          </p:nvPr>
        </p:nvSpPr>
        <p:spPr>
          <a:xfrm>
            <a:off x="0" y="6007100"/>
            <a:ext cx="4114800" cy="850900"/>
          </a:xfrm>
        </p:spPr>
        <p:txBody>
          <a:bodyPr/>
          <a:lstStyle/>
          <a:p>
            <a:fld id="{294A09A9-5501-47C1-A89A-A340965A2BE2}" type="slidenum">
              <a:rPr lang="en-US" smtClean="0"/>
              <a:t>12</a:t>
            </a:fld>
            <a:endParaRPr lang="en-US" dirty="0"/>
          </a:p>
        </p:txBody>
      </p:sp>
    </p:spTree>
    <p:extLst>
      <p:ext uri="{BB962C8B-B14F-4D97-AF65-F5344CB8AC3E}">
        <p14:creationId xmlns:p14="http://schemas.microsoft.com/office/powerpoint/2010/main" val="2369780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B2172B-5124-92A9-4421-A18329F68A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C5E7EB-C0AD-BC85-DE98-053DCC59DA59}"/>
              </a:ext>
            </a:extLst>
          </p:cNvPr>
          <p:cNvSpPr>
            <a:spLocks noGrp="1"/>
          </p:cNvSpPr>
          <p:nvPr>
            <p:ph type="title" idx="4294967295"/>
          </p:nvPr>
        </p:nvSpPr>
        <p:spPr>
          <a:xfrm>
            <a:off x="1219200" y="868363"/>
            <a:ext cx="10972800" cy="1573212"/>
          </a:xfrm>
        </p:spPr>
        <p:txBody>
          <a:bodyPr/>
          <a:lstStyle/>
          <a:p>
            <a:r>
              <a:rPr lang="en-US" dirty="0"/>
              <a:t>Exams</a:t>
            </a:r>
          </a:p>
        </p:txBody>
      </p:sp>
      <p:sp>
        <p:nvSpPr>
          <p:cNvPr id="3" name="Content Placeholder 2">
            <a:extLst>
              <a:ext uri="{FF2B5EF4-FFF2-40B4-BE49-F238E27FC236}">
                <a16:creationId xmlns:a16="http://schemas.microsoft.com/office/drawing/2014/main" id="{EC042F00-4D25-95FB-7C71-95787F088ADF}"/>
              </a:ext>
            </a:extLst>
          </p:cNvPr>
          <p:cNvSpPr>
            <a:spLocks noGrp="1"/>
          </p:cNvSpPr>
          <p:nvPr>
            <p:ph sz="half" idx="4294967295"/>
          </p:nvPr>
        </p:nvSpPr>
        <p:spPr>
          <a:xfrm>
            <a:off x="838200" y="2441575"/>
            <a:ext cx="10972800" cy="3044825"/>
          </a:xfrm>
        </p:spPr>
        <p:txBody>
          <a:bodyPr/>
          <a:lstStyle/>
          <a:p>
            <a:r>
              <a:rPr lang="en-US" dirty="0"/>
              <a:t>5 exams (4 unit exams and 1 final)</a:t>
            </a:r>
          </a:p>
          <a:p>
            <a:pPr lvl="1"/>
            <a:r>
              <a:rPr lang="en-US" dirty="0"/>
              <a:t>The lowest exam grade is dropped</a:t>
            </a:r>
          </a:p>
          <a:p>
            <a:pPr lvl="2"/>
            <a:r>
              <a:rPr lang="en-US" dirty="0"/>
              <a:t>Yes, that includes the final</a:t>
            </a:r>
          </a:p>
          <a:p>
            <a:r>
              <a:rPr lang="en-US" dirty="0"/>
              <a:t>50 questions (2pts each)</a:t>
            </a:r>
          </a:p>
          <a:p>
            <a:r>
              <a:rPr lang="en-US" dirty="0"/>
              <a:t>Each unit exam covers 4 chapters</a:t>
            </a:r>
          </a:p>
          <a:p>
            <a:r>
              <a:rPr lang="en-US" dirty="0"/>
              <a:t>The final exam is comprehensive</a:t>
            </a:r>
          </a:p>
          <a:p>
            <a:endParaRPr lang="en-US" dirty="0"/>
          </a:p>
        </p:txBody>
      </p:sp>
      <p:sp>
        <p:nvSpPr>
          <p:cNvPr id="5" name="Slide Number Placeholder 4">
            <a:extLst>
              <a:ext uri="{FF2B5EF4-FFF2-40B4-BE49-F238E27FC236}">
                <a16:creationId xmlns:a16="http://schemas.microsoft.com/office/drawing/2014/main" id="{15F5AD97-1180-0AAB-96C2-27A071432799}"/>
              </a:ext>
            </a:extLst>
          </p:cNvPr>
          <p:cNvSpPr>
            <a:spLocks noGrp="1"/>
          </p:cNvSpPr>
          <p:nvPr>
            <p:ph type="sldNum" sz="quarter" idx="4294967295"/>
          </p:nvPr>
        </p:nvSpPr>
        <p:spPr>
          <a:xfrm>
            <a:off x="0" y="6007100"/>
            <a:ext cx="4114800" cy="850900"/>
          </a:xfrm>
        </p:spPr>
        <p:txBody>
          <a:bodyPr/>
          <a:lstStyle/>
          <a:p>
            <a:fld id="{294A09A9-5501-47C1-A89A-A340965A2BE2}" type="slidenum">
              <a:rPr lang="en-US" smtClean="0"/>
              <a:t>13</a:t>
            </a:fld>
            <a:endParaRPr lang="en-US" dirty="0"/>
          </a:p>
        </p:txBody>
      </p:sp>
    </p:spTree>
    <p:extLst>
      <p:ext uri="{BB962C8B-B14F-4D97-AF65-F5344CB8AC3E}">
        <p14:creationId xmlns:p14="http://schemas.microsoft.com/office/powerpoint/2010/main" val="2355873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24C25-897D-0BAF-402F-5984B3365B25}"/>
              </a:ext>
            </a:extLst>
          </p:cNvPr>
          <p:cNvSpPr>
            <a:spLocks noGrp="1"/>
          </p:cNvSpPr>
          <p:nvPr>
            <p:ph type="title"/>
          </p:nvPr>
        </p:nvSpPr>
        <p:spPr/>
        <p:txBody>
          <a:bodyPr/>
          <a:lstStyle/>
          <a:p>
            <a:r>
              <a:rPr lang="en-US" dirty="0"/>
              <a:t>Progress Assessment</a:t>
            </a:r>
          </a:p>
        </p:txBody>
      </p:sp>
      <p:sp>
        <p:nvSpPr>
          <p:cNvPr id="3" name="Content Placeholder 2">
            <a:extLst>
              <a:ext uri="{FF2B5EF4-FFF2-40B4-BE49-F238E27FC236}">
                <a16:creationId xmlns:a16="http://schemas.microsoft.com/office/drawing/2014/main" id="{5920A019-33E3-BA2E-41C7-7C63B5E87E9D}"/>
              </a:ext>
            </a:extLst>
          </p:cNvPr>
          <p:cNvSpPr>
            <a:spLocks noGrp="1"/>
          </p:cNvSpPr>
          <p:nvPr>
            <p:ph sz="quarter" idx="13"/>
          </p:nvPr>
        </p:nvSpPr>
        <p:spPr/>
        <p:txBody>
          <a:bodyPr/>
          <a:lstStyle/>
          <a:p>
            <a:pPr marL="285750" indent="-285750">
              <a:spcBef>
                <a:spcPts val="500"/>
              </a:spcBef>
              <a:buFont typeface="Arial" panose="020B0604020202020204" pitchFamily="34" charset="0"/>
              <a:buChar char="•"/>
            </a:pPr>
            <a:r>
              <a:rPr lang="en-US" sz="1800" dirty="0"/>
              <a:t>Broad-scoping assessment of psychology material</a:t>
            </a:r>
          </a:p>
          <a:p>
            <a:pPr marL="285750" indent="-285750">
              <a:spcBef>
                <a:spcPts val="500"/>
              </a:spcBef>
              <a:buFont typeface="Arial" panose="020B0604020202020204" pitchFamily="34" charset="0"/>
              <a:buChar char="•"/>
            </a:pPr>
            <a:r>
              <a:rPr lang="en-US" sz="1800" dirty="0"/>
              <a:t>Completed at the beginning of PSY 203, at the end of PSY 203, and at the end of degree</a:t>
            </a:r>
          </a:p>
          <a:p>
            <a:pPr marL="285750" indent="-285750">
              <a:spcBef>
                <a:spcPts val="500"/>
              </a:spcBef>
              <a:buFont typeface="Arial" panose="020B0604020202020204" pitchFamily="34" charset="0"/>
              <a:buChar char="•"/>
            </a:pPr>
            <a:r>
              <a:rPr lang="en-US" sz="1800" dirty="0"/>
              <a:t>Instructions on Canvas</a:t>
            </a:r>
          </a:p>
          <a:p>
            <a:pPr marL="285750" indent="-285750">
              <a:spcBef>
                <a:spcPts val="500"/>
              </a:spcBef>
              <a:buFont typeface="Arial" panose="020B0604020202020204" pitchFamily="34" charset="0"/>
              <a:buChar char="•"/>
            </a:pPr>
            <a:r>
              <a:rPr lang="en-US" sz="1800" b="1" dirty="0"/>
              <a:t>Due January 16</a:t>
            </a:r>
            <a:r>
              <a:rPr lang="en-US" sz="1800" b="1" baseline="30000" dirty="0"/>
              <a:t>th</a:t>
            </a:r>
            <a:r>
              <a:rPr lang="en-US" sz="1800" b="1" dirty="0"/>
              <a:t> by 11:59 pm </a:t>
            </a:r>
          </a:p>
          <a:p>
            <a:pPr marL="285750" indent="-285750">
              <a:spcBef>
                <a:spcPts val="500"/>
              </a:spcBef>
              <a:buFont typeface="Arial" panose="020B0604020202020204" pitchFamily="34" charset="0"/>
              <a:buChar char="•"/>
            </a:pPr>
            <a:r>
              <a:rPr lang="en-US" sz="1800" dirty="0"/>
              <a:t>Pre-assessment is worth 1 extra credit point</a:t>
            </a:r>
          </a:p>
        </p:txBody>
      </p:sp>
      <p:sp>
        <p:nvSpPr>
          <p:cNvPr id="5" name="Slide Number Placeholder 4">
            <a:extLst>
              <a:ext uri="{FF2B5EF4-FFF2-40B4-BE49-F238E27FC236}">
                <a16:creationId xmlns:a16="http://schemas.microsoft.com/office/drawing/2014/main" id="{8A4A8D3A-9BAE-A3B0-D94A-31DD2636D686}"/>
              </a:ext>
            </a:extLst>
          </p:cNvPr>
          <p:cNvSpPr>
            <a:spLocks noGrp="1"/>
          </p:cNvSpPr>
          <p:nvPr>
            <p:ph type="sldNum" sz="quarter" idx="12"/>
          </p:nvPr>
        </p:nvSpPr>
        <p:spPr/>
        <p:txBody>
          <a:bodyPr/>
          <a:lstStyle/>
          <a:p>
            <a:fld id="{294A09A9-5501-47C1-A89A-A340965A2BE2}" type="slidenum">
              <a:rPr lang="en-US" smtClean="0"/>
              <a:t>14</a:t>
            </a:fld>
            <a:endParaRPr lang="en-US" dirty="0"/>
          </a:p>
        </p:txBody>
      </p:sp>
    </p:spTree>
    <p:extLst>
      <p:ext uri="{BB962C8B-B14F-4D97-AF65-F5344CB8AC3E}">
        <p14:creationId xmlns:p14="http://schemas.microsoft.com/office/powerpoint/2010/main" val="2884689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E596A-E03D-468F-33FB-6234D420BC51}"/>
              </a:ext>
            </a:extLst>
          </p:cNvPr>
          <p:cNvSpPr>
            <a:spLocks noGrp="1"/>
          </p:cNvSpPr>
          <p:nvPr>
            <p:ph type="title"/>
          </p:nvPr>
        </p:nvSpPr>
        <p:spPr>
          <a:xfrm rot="19333230">
            <a:off x="-133628" y="1194124"/>
            <a:ext cx="3690257" cy="1572768"/>
          </a:xfrm>
        </p:spPr>
        <p:txBody>
          <a:bodyPr/>
          <a:lstStyle/>
          <a:p>
            <a:r>
              <a:rPr lang="en-US" dirty="0"/>
              <a:t>Timeline</a:t>
            </a:r>
          </a:p>
        </p:txBody>
      </p:sp>
      <p:graphicFrame>
        <p:nvGraphicFramePr>
          <p:cNvPr id="7" name="Content Placeholder 6">
            <a:extLst>
              <a:ext uri="{FF2B5EF4-FFF2-40B4-BE49-F238E27FC236}">
                <a16:creationId xmlns:a16="http://schemas.microsoft.com/office/drawing/2014/main" id="{B5BA17C4-BCCA-7649-130D-03F9D9044CD0}"/>
              </a:ext>
            </a:extLst>
          </p:cNvPr>
          <p:cNvGraphicFramePr>
            <a:graphicFrameLocks noGrp="1"/>
          </p:cNvGraphicFramePr>
          <p:nvPr>
            <p:ph sz="half" idx="2"/>
            <p:extLst>
              <p:ext uri="{D42A27DB-BD31-4B8C-83A1-F6EECF244321}">
                <p14:modId xmlns:p14="http://schemas.microsoft.com/office/powerpoint/2010/main" val="2048486973"/>
              </p:ext>
            </p:extLst>
          </p:nvPr>
        </p:nvGraphicFramePr>
        <p:xfrm>
          <a:off x="3429000" y="1066800"/>
          <a:ext cx="8235599" cy="5380641"/>
        </p:xfrm>
        <a:graphic>
          <a:graphicData uri="http://schemas.openxmlformats.org/drawingml/2006/table">
            <a:tbl>
              <a:tblPr firstRow="1" firstCol="1" bandRow="1">
                <a:tableStyleId>{FABFCF23-3B69-468F-B69F-88F6DE6A72F2}</a:tableStyleId>
              </a:tblPr>
              <a:tblGrid>
                <a:gridCol w="845128">
                  <a:extLst>
                    <a:ext uri="{9D8B030D-6E8A-4147-A177-3AD203B41FA5}">
                      <a16:colId xmlns:a16="http://schemas.microsoft.com/office/drawing/2014/main" val="2772237424"/>
                    </a:ext>
                  </a:extLst>
                </a:gridCol>
                <a:gridCol w="1364672">
                  <a:extLst>
                    <a:ext uri="{9D8B030D-6E8A-4147-A177-3AD203B41FA5}">
                      <a16:colId xmlns:a16="http://schemas.microsoft.com/office/drawing/2014/main" val="520447018"/>
                    </a:ext>
                  </a:extLst>
                </a:gridCol>
                <a:gridCol w="1826569">
                  <a:extLst>
                    <a:ext uri="{9D8B030D-6E8A-4147-A177-3AD203B41FA5}">
                      <a16:colId xmlns:a16="http://schemas.microsoft.com/office/drawing/2014/main" val="1857345067"/>
                    </a:ext>
                  </a:extLst>
                </a:gridCol>
                <a:gridCol w="1663847">
                  <a:extLst>
                    <a:ext uri="{9D8B030D-6E8A-4147-A177-3AD203B41FA5}">
                      <a16:colId xmlns:a16="http://schemas.microsoft.com/office/drawing/2014/main" val="1275696968"/>
                    </a:ext>
                  </a:extLst>
                </a:gridCol>
                <a:gridCol w="2535383">
                  <a:extLst>
                    <a:ext uri="{9D8B030D-6E8A-4147-A177-3AD203B41FA5}">
                      <a16:colId xmlns:a16="http://schemas.microsoft.com/office/drawing/2014/main" val="20734722"/>
                    </a:ext>
                  </a:extLst>
                </a:gridCol>
              </a:tblGrid>
              <a:tr h="187932">
                <a:tc>
                  <a:txBody>
                    <a:bodyPr/>
                    <a:lstStyle/>
                    <a:p>
                      <a:pPr marL="0" marR="0" algn="ctr">
                        <a:lnSpc>
                          <a:spcPct val="115000"/>
                        </a:lnSpc>
                        <a:spcAft>
                          <a:spcPts val="800"/>
                        </a:spcAft>
                        <a:buNone/>
                      </a:pPr>
                      <a:r>
                        <a:rPr lang="en-US" sz="1600" kern="0">
                          <a:solidFill>
                            <a:schemeClr val="tx1"/>
                          </a:solidFill>
                          <a:effectLst/>
                        </a:rPr>
                        <a:t>Week</a:t>
                      </a:r>
                      <a:endParaRPr lang="en-US" sz="1800" kern="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0">
                          <a:solidFill>
                            <a:schemeClr val="tx1"/>
                          </a:solidFill>
                          <a:effectLst/>
                        </a:rPr>
                        <a:t>Dates</a:t>
                      </a:r>
                      <a:endParaRPr lang="en-US" sz="1800" kern="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0">
                          <a:solidFill>
                            <a:schemeClr val="tx1"/>
                          </a:solidFill>
                          <a:effectLst/>
                        </a:rPr>
                        <a:t>Tuesday</a:t>
                      </a:r>
                      <a:endParaRPr lang="en-US" sz="1800" kern="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0">
                          <a:solidFill>
                            <a:schemeClr val="tx1"/>
                          </a:solidFill>
                          <a:effectLst/>
                        </a:rPr>
                        <a:t>Thursday</a:t>
                      </a:r>
                      <a:endParaRPr lang="en-US" sz="1800" kern="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0" dirty="0">
                          <a:solidFill>
                            <a:schemeClr val="tx1"/>
                          </a:solidFill>
                          <a:effectLst/>
                        </a:rPr>
                        <a:t>Additional Deadlines</a:t>
                      </a:r>
                      <a:endParaRPr lang="en-US" sz="18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983475337"/>
                  </a:ext>
                </a:extLst>
              </a:tr>
              <a:tr h="197849">
                <a:tc>
                  <a:txBody>
                    <a:bodyPr/>
                    <a:lstStyle/>
                    <a:p>
                      <a:pPr marL="0" marR="0" algn="ctr">
                        <a:lnSpc>
                          <a:spcPct val="115000"/>
                        </a:lnSpc>
                        <a:spcAft>
                          <a:spcPts val="800"/>
                        </a:spcAft>
                        <a:buNone/>
                      </a:pPr>
                      <a:r>
                        <a:rPr lang="en-US" sz="1400" kern="0">
                          <a:effectLst/>
                        </a:rPr>
                        <a:t>1</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100">
                          <a:effectLst/>
                        </a:rPr>
                        <a:t>Jan 12 – 16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Syllabus</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1</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0" dirty="0">
                          <a:effectLst/>
                        </a:rPr>
                        <a:t>1/16: Pre-Class Assessment</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600254336"/>
                  </a:ext>
                </a:extLst>
              </a:tr>
              <a:tr h="197849">
                <a:tc>
                  <a:txBody>
                    <a:bodyPr/>
                    <a:lstStyle/>
                    <a:p>
                      <a:pPr marL="0" marR="0" algn="ctr">
                        <a:lnSpc>
                          <a:spcPct val="115000"/>
                        </a:lnSpc>
                        <a:spcAft>
                          <a:spcPts val="800"/>
                        </a:spcAft>
                        <a:buNone/>
                      </a:pPr>
                      <a:r>
                        <a:rPr lang="en-US" sz="1400" kern="0">
                          <a:effectLst/>
                        </a:rPr>
                        <a:t>2</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100">
                          <a:effectLst/>
                        </a:rPr>
                        <a:t>Jan 19 – 23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2</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2</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0" dirty="0">
                          <a:effectLst/>
                        </a:rPr>
                        <a:t>1/22: Syllabus Quiz &amp; Introduction Sheet</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3815247941"/>
                  </a:ext>
                </a:extLst>
              </a:tr>
              <a:tr h="199040">
                <a:tc>
                  <a:txBody>
                    <a:bodyPr/>
                    <a:lstStyle/>
                    <a:p>
                      <a:pPr marL="0" marR="0" algn="ctr">
                        <a:lnSpc>
                          <a:spcPct val="115000"/>
                        </a:lnSpc>
                        <a:spcAft>
                          <a:spcPts val="800"/>
                        </a:spcAft>
                        <a:buNone/>
                      </a:pPr>
                      <a:r>
                        <a:rPr lang="en-US" sz="1400" kern="0">
                          <a:effectLst/>
                        </a:rPr>
                        <a:t>3</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100">
                          <a:effectLst/>
                        </a:rPr>
                        <a:t>Jan 26 – 30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3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3</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a:lnSpc>
                          <a:spcPct val="115000"/>
                        </a:lnSpc>
                        <a:buNone/>
                      </a:pPr>
                      <a:endParaRPr lang="en-US" sz="1600" kern="100">
                        <a:effectLst/>
                        <a:latin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1665554057"/>
                  </a:ext>
                </a:extLst>
              </a:tr>
              <a:tr h="199040">
                <a:tc>
                  <a:txBody>
                    <a:bodyPr/>
                    <a:lstStyle/>
                    <a:p>
                      <a:pPr marL="0" marR="0" algn="ctr">
                        <a:lnSpc>
                          <a:spcPct val="115000"/>
                        </a:lnSpc>
                        <a:spcAft>
                          <a:spcPts val="800"/>
                        </a:spcAft>
                        <a:buNone/>
                      </a:pPr>
                      <a:r>
                        <a:rPr lang="en-US" sz="1400" kern="0">
                          <a:effectLst/>
                        </a:rPr>
                        <a:t>4</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100">
                          <a:effectLst/>
                        </a:rPr>
                        <a:t>Feb 2 – 6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8</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8</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a:lnSpc>
                          <a:spcPct val="115000"/>
                        </a:lnSpc>
                        <a:buNone/>
                      </a:pPr>
                      <a:endParaRPr lang="en-US" sz="1600" kern="100">
                        <a:effectLst/>
                        <a:latin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2960581495"/>
                  </a:ext>
                </a:extLst>
              </a:tr>
              <a:tr h="199040">
                <a:tc>
                  <a:txBody>
                    <a:bodyPr/>
                    <a:lstStyle/>
                    <a:p>
                      <a:pPr marL="0" marR="0" algn="ctr">
                        <a:lnSpc>
                          <a:spcPct val="115000"/>
                        </a:lnSpc>
                        <a:spcAft>
                          <a:spcPts val="800"/>
                        </a:spcAft>
                        <a:buNone/>
                      </a:pPr>
                      <a:r>
                        <a:rPr lang="en-US" sz="1400" kern="0">
                          <a:effectLst/>
                        </a:rPr>
                        <a:t>5</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100">
                          <a:effectLst/>
                        </a:rPr>
                        <a:t>Feb 9 – 13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b="1" kern="100" dirty="0">
                          <a:effectLst/>
                        </a:rPr>
                        <a:t>EXAM 1</a:t>
                      </a:r>
                      <a:endParaRPr lang="en-US" sz="1600" b="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4</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a:lnSpc>
                          <a:spcPct val="115000"/>
                        </a:lnSpc>
                        <a:buNone/>
                      </a:pPr>
                      <a:endParaRPr lang="en-US" sz="1600" kern="100">
                        <a:effectLst/>
                        <a:latin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2111319786"/>
                  </a:ext>
                </a:extLst>
              </a:tr>
              <a:tr h="197849">
                <a:tc>
                  <a:txBody>
                    <a:bodyPr/>
                    <a:lstStyle/>
                    <a:p>
                      <a:pPr marL="0" marR="0" algn="ctr">
                        <a:lnSpc>
                          <a:spcPct val="115000"/>
                        </a:lnSpc>
                        <a:spcAft>
                          <a:spcPts val="800"/>
                        </a:spcAft>
                        <a:buNone/>
                      </a:pPr>
                      <a:r>
                        <a:rPr lang="en-US" sz="1400" kern="0">
                          <a:effectLst/>
                        </a:rPr>
                        <a:t>6</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100">
                          <a:effectLst/>
                        </a:rPr>
                        <a:t>Feb 16 – 20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5</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6</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0">
                          <a:effectLst/>
                        </a:rPr>
                        <a:t>2/17: Exam 1 Reflection</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125709344"/>
                  </a:ext>
                </a:extLst>
              </a:tr>
              <a:tr h="199040">
                <a:tc>
                  <a:txBody>
                    <a:bodyPr/>
                    <a:lstStyle/>
                    <a:p>
                      <a:pPr marL="0" marR="0" algn="ctr">
                        <a:lnSpc>
                          <a:spcPct val="115000"/>
                        </a:lnSpc>
                        <a:spcAft>
                          <a:spcPts val="800"/>
                        </a:spcAft>
                        <a:buNone/>
                      </a:pPr>
                      <a:r>
                        <a:rPr lang="en-US" sz="1400" kern="0">
                          <a:effectLst/>
                        </a:rPr>
                        <a:t>7</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100">
                          <a:effectLst/>
                        </a:rPr>
                        <a:t>Feb 23 – 27</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6</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7</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a:lnSpc>
                          <a:spcPct val="115000"/>
                        </a:lnSpc>
                        <a:buNone/>
                      </a:pPr>
                      <a:endParaRPr lang="en-US" sz="1600" kern="100">
                        <a:effectLst/>
                        <a:latin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4183942767"/>
                  </a:ext>
                </a:extLst>
              </a:tr>
              <a:tr h="197849">
                <a:tc>
                  <a:txBody>
                    <a:bodyPr/>
                    <a:lstStyle/>
                    <a:p>
                      <a:pPr marL="0" marR="0" algn="ctr">
                        <a:lnSpc>
                          <a:spcPct val="115000"/>
                        </a:lnSpc>
                        <a:spcAft>
                          <a:spcPts val="800"/>
                        </a:spcAft>
                        <a:buNone/>
                      </a:pPr>
                      <a:r>
                        <a:rPr lang="en-US" sz="1400" kern="0">
                          <a:effectLst/>
                        </a:rPr>
                        <a:t>8</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100">
                          <a:effectLst/>
                        </a:rPr>
                        <a:t>Mar 2 – 6</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b="1" kern="100" dirty="0">
                          <a:effectLst/>
                        </a:rPr>
                        <a:t>EXAM 2</a:t>
                      </a:r>
                      <a:endParaRPr lang="en-US" sz="1600" b="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9</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0">
                          <a:effectLst/>
                        </a:rPr>
                        <a:t>3/5: 40 Research Points</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1823790158"/>
                  </a:ext>
                </a:extLst>
              </a:tr>
              <a:tr h="197849">
                <a:tc>
                  <a:txBody>
                    <a:bodyPr/>
                    <a:lstStyle/>
                    <a:p>
                      <a:pPr marL="0" marR="0" algn="ctr">
                        <a:lnSpc>
                          <a:spcPct val="115000"/>
                        </a:lnSpc>
                        <a:spcAft>
                          <a:spcPts val="800"/>
                        </a:spcAft>
                        <a:buNone/>
                      </a:pPr>
                      <a:r>
                        <a:rPr lang="en-US" sz="1400" kern="0">
                          <a:effectLst/>
                        </a:rPr>
                        <a:t>9</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600" kern="100" dirty="0">
                          <a:effectLst/>
                        </a:rPr>
                        <a:t>Mar 9 – 13</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9</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11</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0" dirty="0">
                          <a:effectLst/>
                        </a:rPr>
                        <a:t>3/10: Exam 2 Reflection</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703352618"/>
                  </a:ext>
                </a:extLst>
              </a:tr>
              <a:tr h="199040">
                <a:tc>
                  <a:txBody>
                    <a:bodyPr/>
                    <a:lstStyle/>
                    <a:p>
                      <a:pPr marL="0" marR="0" algn="ctr">
                        <a:lnSpc>
                          <a:spcPct val="115000"/>
                        </a:lnSpc>
                        <a:spcAft>
                          <a:spcPts val="800"/>
                        </a:spcAft>
                        <a:buNone/>
                      </a:pPr>
                      <a:r>
                        <a:rPr lang="en-US" sz="1400" kern="0">
                          <a:effectLst/>
                        </a:rPr>
                        <a:t>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0">
                          <a:effectLst/>
                        </a:rPr>
                        <a:t>Mar 14 – 22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0">
                          <a:effectLst/>
                        </a:rPr>
                        <a:t>Spring Break</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a:lnSpc>
                          <a:spcPct val="115000"/>
                        </a:lnSpc>
                        <a:buNone/>
                      </a:pPr>
                      <a:endParaRPr lang="en-US" sz="1600" kern="100">
                        <a:effectLst/>
                        <a:latin typeface="Calibri" panose="020F0502020204030204" pitchFamily="34" charset="0"/>
                        <a:cs typeface="Times New Roman" panose="02020603050405020304" pitchFamily="18" charset="0"/>
                      </a:endParaRPr>
                    </a:p>
                  </a:txBody>
                  <a:tcPr marL="50464" marR="50464" marT="0" marB="0" anchor="b"/>
                </a:tc>
                <a:tc>
                  <a:txBody>
                    <a:bodyPr/>
                    <a:lstStyle/>
                    <a:p>
                      <a:pPr>
                        <a:lnSpc>
                          <a:spcPct val="115000"/>
                        </a:lnSpc>
                        <a:buNone/>
                      </a:pPr>
                      <a:endParaRPr lang="en-US" sz="1600" kern="100">
                        <a:effectLst/>
                        <a:latin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2924373279"/>
                  </a:ext>
                </a:extLst>
              </a:tr>
              <a:tr h="199040">
                <a:tc>
                  <a:txBody>
                    <a:bodyPr/>
                    <a:lstStyle/>
                    <a:p>
                      <a:pPr marL="0" marR="0" algn="ctr">
                        <a:lnSpc>
                          <a:spcPct val="115000"/>
                        </a:lnSpc>
                        <a:spcAft>
                          <a:spcPts val="800"/>
                        </a:spcAft>
                        <a:buNone/>
                      </a:pPr>
                      <a:r>
                        <a:rPr lang="en-US" sz="1400" kern="0">
                          <a:effectLst/>
                        </a:rPr>
                        <a:t>10</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Mar 23 – 27</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12</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13</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a:lnSpc>
                          <a:spcPct val="115000"/>
                        </a:lnSpc>
                        <a:buNone/>
                      </a:pPr>
                      <a:endParaRPr lang="en-US" sz="1600" kern="100">
                        <a:effectLst/>
                        <a:latin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993565098"/>
                  </a:ext>
                </a:extLst>
              </a:tr>
              <a:tr h="187932">
                <a:tc>
                  <a:txBody>
                    <a:bodyPr/>
                    <a:lstStyle/>
                    <a:p>
                      <a:pPr marL="0" marR="0" algn="ctr">
                        <a:lnSpc>
                          <a:spcPct val="115000"/>
                        </a:lnSpc>
                        <a:spcAft>
                          <a:spcPts val="800"/>
                        </a:spcAft>
                        <a:buNone/>
                      </a:pPr>
                      <a:r>
                        <a:rPr lang="en-US" sz="1400" kern="0">
                          <a:effectLst/>
                        </a:rPr>
                        <a:t>11</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Mar 30 – Apr 3</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b="1" kern="100" dirty="0">
                          <a:effectLst/>
                        </a:rPr>
                        <a:t>EXAM 3</a:t>
                      </a:r>
                      <a:endParaRPr lang="en-US" sz="1600" b="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10</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0">
                          <a:effectLst/>
                        </a:rPr>
                        <a:t>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851313631"/>
                  </a:ext>
                </a:extLst>
              </a:tr>
              <a:tr h="187932">
                <a:tc>
                  <a:txBody>
                    <a:bodyPr/>
                    <a:lstStyle/>
                    <a:p>
                      <a:pPr marL="0" marR="0" algn="ctr">
                        <a:lnSpc>
                          <a:spcPct val="115000"/>
                        </a:lnSpc>
                        <a:spcAft>
                          <a:spcPts val="800"/>
                        </a:spcAft>
                        <a:buNone/>
                      </a:pPr>
                      <a:r>
                        <a:rPr lang="en-US" sz="1400" kern="0">
                          <a:effectLst/>
                        </a:rPr>
                        <a:t>12</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Apr 6 – 10</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14</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15</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0">
                          <a:effectLst/>
                        </a:rPr>
                        <a:t>4/7: Exam 3 Reflection</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1615309565"/>
                  </a:ext>
                </a:extLst>
              </a:tr>
              <a:tr h="199040">
                <a:tc>
                  <a:txBody>
                    <a:bodyPr/>
                    <a:lstStyle/>
                    <a:p>
                      <a:pPr marL="0" marR="0" algn="ctr">
                        <a:lnSpc>
                          <a:spcPct val="115000"/>
                        </a:lnSpc>
                        <a:spcAft>
                          <a:spcPts val="800"/>
                        </a:spcAft>
                        <a:buNone/>
                      </a:pPr>
                      <a:r>
                        <a:rPr lang="en-US" sz="1400" kern="0">
                          <a:effectLst/>
                        </a:rPr>
                        <a:t>13</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Apr 13 – 17</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15</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Chapter 16</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a:lnSpc>
                          <a:spcPct val="115000"/>
                        </a:lnSpc>
                        <a:buNone/>
                      </a:pPr>
                      <a:endParaRPr lang="en-US" sz="1600" kern="100">
                        <a:effectLst/>
                        <a:latin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621835024"/>
                  </a:ext>
                </a:extLst>
              </a:tr>
              <a:tr h="199040">
                <a:tc>
                  <a:txBody>
                    <a:bodyPr/>
                    <a:lstStyle/>
                    <a:p>
                      <a:pPr marL="0" marR="0" algn="ctr">
                        <a:lnSpc>
                          <a:spcPct val="115000"/>
                        </a:lnSpc>
                        <a:spcAft>
                          <a:spcPts val="800"/>
                        </a:spcAft>
                        <a:buNone/>
                      </a:pPr>
                      <a:r>
                        <a:rPr lang="en-US" sz="1400" kern="0">
                          <a:effectLst/>
                        </a:rPr>
                        <a:t>14</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Apr 20 – 24</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Bubble Day</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b="1" kern="100" dirty="0">
                          <a:effectLst/>
                        </a:rPr>
                        <a:t>EXAM 4</a:t>
                      </a:r>
                      <a:endParaRPr lang="en-US" sz="1600" b="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a:lnSpc>
                          <a:spcPct val="115000"/>
                        </a:lnSpc>
                        <a:buNone/>
                      </a:pPr>
                      <a:endParaRPr lang="en-US" sz="1600" kern="100">
                        <a:effectLst/>
                        <a:latin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1245763146"/>
                  </a:ext>
                </a:extLst>
              </a:tr>
              <a:tr h="759869">
                <a:tc>
                  <a:txBody>
                    <a:bodyPr/>
                    <a:lstStyle/>
                    <a:p>
                      <a:pPr marL="0" marR="0" algn="ctr">
                        <a:lnSpc>
                          <a:spcPct val="115000"/>
                        </a:lnSpc>
                        <a:spcAft>
                          <a:spcPts val="800"/>
                        </a:spcAft>
                        <a:buNone/>
                      </a:pPr>
                      <a:r>
                        <a:rPr lang="en-US" sz="1400" kern="0">
                          <a:effectLst/>
                        </a:rPr>
                        <a:t>15</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Apr 27 – May 1</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Make-up Day</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Exam Review</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0" dirty="0">
                          <a:effectLst/>
                        </a:rPr>
                        <a:t>4/30: Exam 4 Reflection; 4/30: 40 Research Points;</a:t>
                      </a:r>
                      <a:r>
                        <a:rPr lang="en-US" sz="1600" kern="100" dirty="0">
                          <a:effectLst/>
                        </a:rPr>
                        <a:t> </a:t>
                      </a:r>
                      <a:r>
                        <a:rPr lang="en-US" sz="1400" kern="0" dirty="0">
                          <a:effectLst/>
                        </a:rPr>
                        <a:t>5/1: Post-Class Assessment</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3313440260"/>
                  </a:ext>
                </a:extLst>
              </a:tr>
              <a:tr h="219252">
                <a:tc>
                  <a:txBody>
                    <a:bodyPr/>
                    <a:lstStyle/>
                    <a:p>
                      <a:pPr marL="0" marR="0" algn="ctr">
                        <a:lnSpc>
                          <a:spcPct val="115000"/>
                        </a:lnSpc>
                        <a:spcAft>
                          <a:spcPts val="800"/>
                        </a:spcAft>
                        <a:buNone/>
                      </a:pPr>
                      <a:r>
                        <a:rPr lang="en-US" sz="1400" kern="0">
                          <a:effectLst/>
                        </a:rPr>
                        <a:t>16</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100">
                          <a:effectLst/>
                        </a:rPr>
                        <a:t>May 4 – 8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b="1" kern="0" dirty="0">
                          <a:effectLst/>
                        </a:rPr>
                        <a:t>FINAL EXAM@ 1pm</a:t>
                      </a:r>
                      <a:endParaRPr lang="en-US" sz="1600" b="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marL="0" marR="0">
                        <a:lnSpc>
                          <a:spcPct val="115000"/>
                        </a:lnSpc>
                        <a:spcAft>
                          <a:spcPts val="800"/>
                        </a:spcAft>
                        <a:buNone/>
                      </a:pPr>
                      <a:r>
                        <a:rPr lang="en-US" sz="1400" kern="0">
                          <a:effectLst/>
                        </a:rPr>
                        <a:t> </a:t>
                      </a:r>
                      <a:endParaRPr lang="en-US"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50464" marR="50464" marT="0" marB="0" anchor="b"/>
                </a:tc>
                <a:tc>
                  <a:txBody>
                    <a:bodyPr/>
                    <a:lstStyle/>
                    <a:p>
                      <a:pPr>
                        <a:lnSpc>
                          <a:spcPct val="115000"/>
                        </a:lnSpc>
                        <a:buNone/>
                      </a:pPr>
                      <a:endParaRPr lang="en-US" sz="1600" kern="100" dirty="0">
                        <a:effectLst/>
                        <a:latin typeface="Calibri" panose="020F0502020204030204" pitchFamily="34" charset="0"/>
                        <a:cs typeface="Times New Roman" panose="02020603050405020304" pitchFamily="18" charset="0"/>
                      </a:endParaRPr>
                    </a:p>
                  </a:txBody>
                  <a:tcPr marL="50464" marR="50464" marT="0" marB="0" anchor="b"/>
                </a:tc>
                <a:extLst>
                  <a:ext uri="{0D108BD9-81ED-4DB2-BD59-A6C34878D82A}">
                    <a16:rowId xmlns:a16="http://schemas.microsoft.com/office/drawing/2014/main" val="520773910"/>
                  </a:ext>
                </a:extLst>
              </a:tr>
            </a:tbl>
          </a:graphicData>
        </a:graphic>
      </p:graphicFrame>
    </p:spTree>
    <p:extLst>
      <p:ext uri="{BB962C8B-B14F-4D97-AF65-F5344CB8AC3E}">
        <p14:creationId xmlns:p14="http://schemas.microsoft.com/office/powerpoint/2010/main" val="2050434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27F0715-2605-A47C-0A08-8FDCE1DA1BA2}"/>
              </a:ext>
            </a:extLst>
          </p:cNvPr>
          <p:cNvSpPr>
            <a:spLocks noGrp="1"/>
          </p:cNvSpPr>
          <p:nvPr>
            <p:ph type="title"/>
          </p:nvPr>
        </p:nvSpPr>
        <p:spPr/>
        <p:txBody>
          <a:bodyPr/>
          <a:lstStyle/>
          <a:p>
            <a:r>
              <a:rPr lang="en-US" dirty="0"/>
              <a:t>Next time on PSY 203…</a:t>
            </a:r>
          </a:p>
        </p:txBody>
      </p:sp>
      <p:sp>
        <p:nvSpPr>
          <p:cNvPr id="7" name="Text Placeholder 6">
            <a:extLst>
              <a:ext uri="{FF2B5EF4-FFF2-40B4-BE49-F238E27FC236}">
                <a16:creationId xmlns:a16="http://schemas.microsoft.com/office/drawing/2014/main" id="{9753ABBD-CEC1-9B6E-7B6C-F0889761E822}"/>
              </a:ext>
            </a:extLst>
          </p:cNvPr>
          <p:cNvSpPr>
            <a:spLocks noGrp="1"/>
          </p:cNvSpPr>
          <p:nvPr>
            <p:ph type="body" idx="1"/>
          </p:nvPr>
        </p:nvSpPr>
        <p:spPr/>
        <p:txBody>
          <a:bodyPr/>
          <a:lstStyle/>
          <a:p>
            <a:r>
              <a:rPr lang="en-US" dirty="0"/>
              <a:t>In the meantime:</a:t>
            </a:r>
          </a:p>
        </p:txBody>
      </p:sp>
      <p:sp>
        <p:nvSpPr>
          <p:cNvPr id="8" name="Content Placeholder 7">
            <a:extLst>
              <a:ext uri="{FF2B5EF4-FFF2-40B4-BE49-F238E27FC236}">
                <a16:creationId xmlns:a16="http://schemas.microsoft.com/office/drawing/2014/main" id="{83FCC4F7-C75D-ECF9-5D5C-D7600DF52021}"/>
              </a:ext>
            </a:extLst>
          </p:cNvPr>
          <p:cNvSpPr>
            <a:spLocks noGrp="1"/>
          </p:cNvSpPr>
          <p:nvPr>
            <p:ph sz="half" idx="2"/>
          </p:nvPr>
        </p:nvSpPr>
        <p:spPr/>
        <p:txBody>
          <a:bodyPr/>
          <a:lstStyle/>
          <a:p>
            <a:r>
              <a:rPr lang="en-US" sz="2000" dirty="0"/>
              <a:t>Read Chapter 1 </a:t>
            </a:r>
          </a:p>
          <a:p>
            <a:r>
              <a:rPr lang="en-US" sz="2000" dirty="0"/>
              <a:t>Take the Chapter 1 Quiz (due 1/15 by 2pm)</a:t>
            </a:r>
          </a:p>
          <a:p>
            <a:r>
              <a:rPr lang="en-US" sz="2000" dirty="0"/>
              <a:t>Take pre-class assessment (due 1/16)</a:t>
            </a:r>
          </a:p>
          <a:p>
            <a:r>
              <a:rPr lang="en-US" sz="2000" dirty="0"/>
              <a:t>Take syllabus quiz (due 1/22)</a:t>
            </a:r>
          </a:p>
        </p:txBody>
      </p:sp>
      <p:sp>
        <p:nvSpPr>
          <p:cNvPr id="9" name="Text Placeholder 8">
            <a:extLst>
              <a:ext uri="{FF2B5EF4-FFF2-40B4-BE49-F238E27FC236}">
                <a16:creationId xmlns:a16="http://schemas.microsoft.com/office/drawing/2014/main" id="{B8E9C014-CD34-56B4-2503-E932EAB8B19E}"/>
              </a:ext>
            </a:extLst>
          </p:cNvPr>
          <p:cNvSpPr>
            <a:spLocks noGrp="1"/>
          </p:cNvSpPr>
          <p:nvPr>
            <p:ph type="body" sz="quarter" idx="3"/>
          </p:nvPr>
        </p:nvSpPr>
        <p:spPr/>
        <p:txBody>
          <a:bodyPr/>
          <a:lstStyle/>
          <a:p>
            <a:r>
              <a:rPr lang="en-US" dirty="0"/>
              <a:t>In the Next Class:</a:t>
            </a:r>
          </a:p>
        </p:txBody>
      </p:sp>
      <p:sp>
        <p:nvSpPr>
          <p:cNvPr id="10" name="Content Placeholder 9">
            <a:extLst>
              <a:ext uri="{FF2B5EF4-FFF2-40B4-BE49-F238E27FC236}">
                <a16:creationId xmlns:a16="http://schemas.microsoft.com/office/drawing/2014/main" id="{DF3D02F5-FCB7-3612-BC58-AA1B6D65C600}"/>
              </a:ext>
            </a:extLst>
          </p:cNvPr>
          <p:cNvSpPr>
            <a:spLocks noGrp="1"/>
          </p:cNvSpPr>
          <p:nvPr>
            <p:ph sz="quarter" idx="4"/>
          </p:nvPr>
        </p:nvSpPr>
        <p:spPr/>
        <p:txBody>
          <a:bodyPr/>
          <a:lstStyle/>
          <a:p>
            <a:r>
              <a:rPr lang="en-US" sz="2000" dirty="0"/>
              <a:t>Covering Chapter 1: Introduction to Psychology</a:t>
            </a:r>
          </a:p>
        </p:txBody>
      </p:sp>
      <p:sp>
        <p:nvSpPr>
          <p:cNvPr id="5" name="Slide Number Placeholder 4">
            <a:extLst>
              <a:ext uri="{FF2B5EF4-FFF2-40B4-BE49-F238E27FC236}">
                <a16:creationId xmlns:a16="http://schemas.microsoft.com/office/drawing/2014/main" id="{47791DFE-854F-1979-BC04-F75199035D6B}"/>
              </a:ext>
            </a:extLst>
          </p:cNvPr>
          <p:cNvSpPr>
            <a:spLocks noGrp="1"/>
          </p:cNvSpPr>
          <p:nvPr>
            <p:ph type="sldNum" sz="quarter" idx="12"/>
          </p:nvPr>
        </p:nvSpPr>
        <p:spPr/>
        <p:txBody>
          <a:bodyPr/>
          <a:lstStyle/>
          <a:p>
            <a:fld id="{294A09A9-5501-47C1-A89A-A340965A2BE2}" type="slidenum">
              <a:rPr lang="en-US" smtClean="0"/>
              <a:t>16</a:t>
            </a:fld>
            <a:endParaRPr lang="en-US" dirty="0"/>
          </a:p>
        </p:txBody>
      </p:sp>
    </p:spTree>
    <p:extLst>
      <p:ext uri="{BB962C8B-B14F-4D97-AF65-F5344CB8AC3E}">
        <p14:creationId xmlns:p14="http://schemas.microsoft.com/office/powerpoint/2010/main" val="4055695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5F4EFB8-B32B-E305-CA40-1BDEF9E3C5D6}"/>
              </a:ext>
            </a:extLst>
          </p:cNvPr>
          <p:cNvSpPr>
            <a:spLocks noGrp="1"/>
          </p:cNvSpPr>
          <p:nvPr>
            <p:ph type="title"/>
          </p:nvPr>
        </p:nvSpPr>
        <p:spPr/>
        <p:txBody>
          <a:bodyPr/>
          <a:lstStyle/>
          <a:p>
            <a:r>
              <a:rPr lang="en-US" dirty="0"/>
              <a:t>AGENDA</a:t>
            </a:r>
          </a:p>
        </p:txBody>
      </p:sp>
      <p:sp>
        <p:nvSpPr>
          <p:cNvPr id="5" name="Content Placeholder 4">
            <a:extLst>
              <a:ext uri="{FF2B5EF4-FFF2-40B4-BE49-F238E27FC236}">
                <a16:creationId xmlns:a16="http://schemas.microsoft.com/office/drawing/2014/main" id="{3602EF04-C343-BFD2-AB41-A62063075783}"/>
              </a:ext>
            </a:extLst>
          </p:cNvPr>
          <p:cNvSpPr>
            <a:spLocks noGrp="1"/>
          </p:cNvSpPr>
          <p:nvPr>
            <p:ph sz="quarter" idx="13"/>
          </p:nvPr>
        </p:nvSpPr>
        <p:spPr>
          <a:xfrm>
            <a:off x="6248400" y="1216025"/>
            <a:ext cx="5562600" cy="4416425"/>
          </a:xfrm>
        </p:spPr>
        <p:txBody>
          <a:bodyPr/>
          <a:lstStyle/>
          <a:p>
            <a:r>
              <a:rPr lang="en-US" dirty="0"/>
              <a:t>Introduction</a:t>
            </a:r>
          </a:p>
          <a:p>
            <a:r>
              <a:rPr lang="en-US" dirty="0"/>
              <a:t>Required Materials</a:t>
            </a:r>
          </a:p>
          <a:p>
            <a:r>
              <a:rPr lang="en-US" dirty="0"/>
              <a:t>Course Overview</a:t>
            </a:r>
          </a:p>
          <a:p>
            <a:r>
              <a:rPr lang="en-US" dirty="0"/>
              <a:t>Research Participation</a:t>
            </a:r>
          </a:p>
          <a:p>
            <a:r>
              <a:rPr lang="en-US" dirty="0"/>
              <a:t>Assignments</a:t>
            </a:r>
          </a:p>
          <a:p>
            <a:r>
              <a:rPr lang="en-US" dirty="0"/>
              <a:t>Timeline</a:t>
            </a:r>
          </a:p>
          <a:p>
            <a:r>
              <a:rPr lang="en-US" dirty="0"/>
              <a:t>Progress Assessments</a:t>
            </a:r>
          </a:p>
          <a:p>
            <a:r>
              <a:rPr lang="en-US" dirty="0"/>
              <a:t>Reminders</a:t>
            </a:r>
          </a:p>
        </p:txBody>
      </p:sp>
      <p:sp>
        <p:nvSpPr>
          <p:cNvPr id="3" name="Slide Number Placeholder 2">
            <a:extLst>
              <a:ext uri="{FF2B5EF4-FFF2-40B4-BE49-F238E27FC236}">
                <a16:creationId xmlns:a16="http://schemas.microsoft.com/office/drawing/2014/main" id="{4A003396-B624-401E-50C6-C0BB01AF161D}"/>
              </a:ext>
            </a:extLst>
          </p:cNvPr>
          <p:cNvSpPr>
            <a:spLocks noGrp="1"/>
          </p:cNvSpPr>
          <p:nvPr>
            <p:ph type="sldNum" sz="quarter" idx="12"/>
          </p:nvPr>
        </p:nvSpPr>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3307162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12920-A204-31A1-E521-75F7A2BC4E12}"/>
              </a:ext>
            </a:extLst>
          </p:cNvPr>
          <p:cNvSpPr>
            <a:spLocks noGrp="1"/>
          </p:cNvSpPr>
          <p:nvPr>
            <p:ph type="title"/>
          </p:nvPr>
        </p:nvSpPr>
        <p:spPr/>
        <p:txBody>
          <a:bodyPr/>
          <a:lstStyle/>
          <a:p>
            <a:r>
              <a:rPr lang="en-US" dirty="0"/>
              <a:t>Meet Dr. Scheuler</a:t>
            </a:r>
          </a:p>
        </p:txBody>
      </p:sp>
      <p:sp>
        <p:nvSpPr>
          <p:cNvPr id="3" name="Content Placeholder 2">
            <a:extLst>
              <a:ext uri="{FF2B5EF4-FFF2-40B4-BE49-F238E27FC236}">
                <a16:creationId xmlns:a16="http://schemas.microsoft.com/office/drawing/2014/main" id="{D4108D99-22D3-BCE5-8A60-75E749B3C5C8}"/>
              </a:ext>
            </a:extLst>
          </p:cNvPr>
          <p:cNvSpPr>
            <a:spLocks noGrp="1"/>
          </p:cNvSpPr>
          <p:nvPr>
            <p:ph sz="half" idx="2"/>
          </p:nvPr>
        </p:nvSpPr>
        <p:spPr>
          <a:xfrm>
            <a:off x="612647" y="2362200"/>
            <a:ext cx="8302753" cy="3044952"/>
          </a:xfrm>
        </p:spPr>
        <p:txBody>
          <a:bodyPr/>
          <a:lstStyle/>
          <a:p>
            <a:r>
              <a:rPr lang="en-US" sz="1800" b="1" dirty="0"/>
              <a:t>Hometowns:</a:t>
            </a:r>
          </a:p>
          <a:p>
            <a:pPr lvl="1"/>
            <a:r>
              <a:rPr lang="en-US" sz="1600" dirty="0"/>
              <a:t>Chadron, NE &amp; League City, TX</a:t>
            </a:r>
          </a:p>
          <a:p>
            <a:r>
              <a:rPr lang="en-US" sz="1800" b="1" dirty="0"/>
              <a:t>Education:</a:t>
            </a:r>
          </a:p>
          <a:p>
            <a:pPr lvl="1"/>
            <a:r>
              <a:rPr lang="en-US" sz="1600" dirty="0"/>
              <a:t>B.S. in Psychology from Tarleton State University</a:t>
            </a:r>
          </a:p>
          <a:p>
            <a:pPr lvl="1"/>
            <a:r>
              <a:rPr lang="en-US" sz="1600" dirty="0"/>
              <a:t>M.S. in Applied Psychology from Tarleton State University</a:t>
            </a:r>
          </a:p>
          <a:p>
            <a:pPr lvl="1"/>
            <a:r>
              <a:rPr lang="en-US" sz="1600" dirty="0"/>
              <a:t>Ph.D. in Psychology from University of Texas at San Antonio</a:t>
            </a:r>
          </a:p>
          <a:p>
            <a:r>
              <a:rPr lang="en-US" sz="1800" b="1" dirty="0"/>
              <a:t>Research:</a:t>
            </a:r>
          </a:p>
          <a:p>
            <a:pPr lvl="1"/>
            <a:r>
              <a:rPr lang="en-US" sz="1600" dirty="0"/>
              <a:t>Background: mathematical psychology; health psychology; cognitive psychology</a:t>
            </a:r>
          </a:p>
          <a:p>
            <a:pPr lvl="1"/>
            <a:r>
              <a:rPr lang="en-US" sz="1600" dirty="0"/>
              <a:t>Specialty: Cancer-related cognitive decline</a:t>
            </a:r>
          </a:p>
          <a:p>
            <a:endParaRPr lang="en-US" sz="1800" dirty="0"/>
          </a:p>
        </p:txBody>
      </p:sp>
      <p:sp>
        <p:nvSpPr>
          <p:cNvPr id="5" name="Slide Number Placeholder 4">
            <a:extLst>
              <a:ext uri="{FF2B5EF4-FFF2-40B4-BE49-F238E27FC236}">
                <a16:creationId xmlns:a16="http://schemas.microsoft.com/office/drawing/2014/main" id="{86F8945E-D3C2-88E8-86D0-0E4EE5152899}"/>
              </a:ext>
            </a:extLst>
          </p:cNvPr>
          <p:cNvSpPr>
            <a:spLocks noGrp="1"/>
          </p:cNvSpPr>
          <p:nvPr>
            <p:ph type="sldNum" sz="quarter" idx="12"/>
          </p:nvPr>
        </p:nvSpPr>
        <p:spPr/>
        <p:txBody>
          <a:bodyPr/>
          <a:lstStyle/>
          <a:p>
            <a:fld id="{294A09A9-5501-47C1-A89A-A340965A2BE2}" type="slidenum">
              <a:rPr lang="en-US" smtClean="0"/>
              <a:t>3</a:t>
            </a:fld>
            <a:endParaRPr lang="en-US" dirty="0"/>
          </a:p>
        </p:txBody>
      </p:sp>
      <p:pic>
        <p:nvPicPr>
          <p:cNvPr id="8" name="Picture 8" descr="Image preview">
            <a:extLst>
              <a:ext uri="{FF2B5EF4-FFF2-40B4-BE49-F238E27FC236}">
                <a16:creationId xmlns:a16="http://schemas.microsoft.com/office/drawing/2014/main" id="{02ECC23C-ACCF-37C9-D999-7EBB2DC1B6B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664" t="21501" r="26848" b="10902"/>
          <a:stretch/>
        </p:blipFill>
        <p:spPr bwMode="auto">
          <a:xfrm rot="16200000">
            <a:off x="9559954" y="4327532"/>
            <a:ext cx="1744718" cy="288142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Image preview">
            <a:extLst>
              <a:ext uri="{FF2B5EF4-FFF2-40B4-BE49-F238E27FC236}">
                <a16:creationId xmlns:a16="http://schemas.microsoft.com/office/drawing/2014/main" id="{E9822E11-D88B-31CA-A3A5-61653668089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0227" t="19690" r="13122" b="27844"/>
          <a:stretch/>
        </p:blipFill>
        <p:spPr bwMode="auto">
          <a:xfrm>
            <a:off x="7696200" y="2230374"/>
            <a:ext cx="2188946" cy="239725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Image preview">
            <a:extLst>
              <a:ext uri="{FF2B5EF4-FFF2-40B4-BE49-F238E27FC236}">
                <a16:creationId xmlns:a16="http://schemas.microsoft.com/office/drawing/2014/main" id="{EB9A4ABD-2EE5-C25A-89BC-50A59A20DDE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4583" t="17984" r="21748" b="11628"/>
          <a:stretch/>
        </p:blipFill>
        <p:spPr bwMode="auto">
          <a:xfrm>
            <a:off x="9952853" y="457200"/>
            <a:ext cx="1920174" cy="283038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Image preview">
            <a:extLst>
              <a:ext uri="{FF2B5EF4-FFF2-40B4-BE49-F238E27FC236}">
                <a16:creationId xmlns:a16="http://schemas.microsoft.com/office/drawing/2014/main" id="{3DF4E262-F678-DAF0-3404-5E27BFD8BE16}"/>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5427" t="17551" r="15969"/>
          <a:stretch/>
        </p:blipFill>
        <p:spPr bwMode="auto">
          <a:xfrm>
            <a:off x="152401" y="72844"/>
            <a:ext cx="2169700" cy="22893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4593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9FE06-3F04-8445-19D9-F2972E05684D}"/>
              </a:ext>
            </a:extLst>
          </p:cNvPr>
          <p:cNvSpPr>
            <a:spLocks noGrp="1"/>
          </p:cNvSpPr>
          <p:nvPr>
            <p:ph type="title" idx="4294967295"/>
          </p:nvPr>
        </p:nvSpPr>
        <p:spPr>
          <a:xfrm>
            <a:off x="1219200" y="457200"/>
            <a:ext cx="10972800" cy="1573213"/>
          </a:xfrm>
        </p:spPr>
        <p:txBody>
          <a:bodyPr/>
          <a:lstStyle/>
          <a:p>
            <a:r>
              <a:rPr lang="en-US" dirty="0"/>
              <a:t>Contacting Me</a:t>
            </a:r>
          </a:p>
        </p:txBody>
      </p:sp>
      <p:sp>
        <p:nvSpPr>
          <p:cNvPr id="3" name="Content Placeholder 2">
            <a:extLst>
              <a:ext uri="{FF2B5EF4-FFF2-40B4-BE49-F238E27FC236}">
                <a16:creationId xmlns:a16="http://schemas.microsoft.com/office/drawing/2014/main" id="{6AE075FD-9120-4158-5302-D80733278A58}"/>
              </a:ext>
            </a:extLst>
          </p:cNvPr>
          <p:cNvSpPr>
            <a:spLocks noGrp="1"/>
          </p:cNvSpPr>
          <p:nvPr>
            <p:ph sz="half" idx="4294967295"/>
          </p:nvPr>
        </p:nvSpPr>
        <p:spPr>
          <a:xfrm>
            <a:off x="690971" y="2347468"/>
            <a:ext cx="11353800" cy="4178300"/>
          </a:xfrm>
        </p:spPr>
        <p:txBody>
          <a:bodyPr/>
          <a:lstStyle/>
          <a:p>
            <a:r>
              <a:rPr lang="en-US" sz="2000" b="1" dirty="0"/>
              <a:t>Office Location</a:t>
            </a:r>
          </a:p>
          <a:p>
            <a:pPr lvl="1"/>
            <a:r>
              <a:rPr lang="en-US" sz="1800" dirty="0"/>
              <a:t>Copeland Hall 320E</a:t>
            </a:r>
          </a:p>
          <a:p>
            <a:r>
              <a:rPr lang="en-US" sz="2000" b="1" dirty="0"/>
              <a:t>Office Hours</a:t>
            </a:r>
          </a:p>
          <a:p>
            <a:pPr lvl="1"/>
            <a:r>
              <a:rPr lang="en-US" sz="1800" dirty="0"/>
              <a:t>MW 2:30pm – 4:30pm</a:t>
            </a:r>
          </a:p>
          <a:p>
            <a:pPr lvl="1"/>
            <a:r>
              <a:rPr lang="en-US" sz="1800" dirty="0"/>
              <a:t>F 2:30pm – 3:30pm</a:t>
            </a:r>
          </a:p>
          <a:p>
            <a:pPr lvl="1"/>
            <a:r>
              <a:rPr lang="en-US" sz="1800" dirty="0"/>
              <a:t>By appointment</a:t>
            </a:r>
          </a:p>
          <a:p>
            <a:r>
              <a:rPr lang="en-US" sz="2000" b="1" dirty="0"/>
              <a:t>Email: </a:t>
            </a:r>
            <a:r>
              <a:rPr lang="en-US" sz="2000" b="1" dirty="0">
                <a:hlinkClick r:id="rId3"/>
              </a:rPr>
              <a:t>scheulerb2@unk.edu</a:t>
            </a:r>
            <a:endParaRPr lang="en-US" sz="2000" b="1" dirty="0"/>
          </a:p>
          <a:p>
            <a:pPr lvl="1"/>
            <a:r>
              <a:rPr lang="en-US" sz="1800" dirty="0"/>
              <a:t>Please use guidelines in syllabus</a:t>
            </a:r>
          </a:p>
          <a:p>
            <a:pPr lvl="1"/>
            <a:r>
              <a:rPr lang="en-US" sz="1800" dirty="0"/>
              <a:t>DO NOT use "messaging" on Canvas – there’s a decent chance I will never see it </a:t>
            </a:r>
          </a:p>
          <a:p>
            <a:pPr lvl="1"/>
            <a:endParaRPr lang="en-US" sz="1800" dirty="0"/>
          </a:p>
        </p:txBody>
      </p:sp>
      <p:sp>
        <p:nvSpPr>
          <p:cNvPr id="5" name="Slide Number Placeholder 4">
            <a:extLst>
              <a:ext uri="{FF2B5EF4-FFF2-40B4-BE49-F238E27FC236}">
                <a16:creationId xmlns:a16="http://schemas.microsoft.com/office/drawing/2014/main" id="{4EDBDE4F-496D-3B35-5BDF-00C3E0C29FFA}"/>
              </a:ext>
            </a:extLst>
          </p:cNvPr>
          <p:cNvSpPr>
            <a:spLocks noGrp="1"/>
          </p:cNvSpPr>
          <p:nvPr>
            <p:ph type="sldNum" sz="quarter" idx="4294967295"/>
          </p:nvPr>
        </p:nvSpPr>
        <p:spPr>
          <a:xfrm>
            <a:off x="0" y="6007100"/>
            <a:ext cx="4114800" cy="850900"/>
          </a:xfrm>
        </p:spPr>
        <p:txBody>
          <a:bodyPr/>
          <a:lstStyle/>
          <a:p>
            <a:fld id="{294A09A9-5501-47C1-A89A-A340965A2BE2}" type="slidenum">
              <a:rPr lang="en-US" smtClean="0"/>
              <a:t>4</a:t>
            </a:fld>
            <a:endParaRPr lang="en-US" dirty="0"/>
          </a:p>
        </p:txBody>
      </p:sp>
      <p:sp>
        <p:nvSpPr>
          <p:cNvPr id="6" name="Rectangle 5">
            <a:extLst>
              <a:ext uri="{FF2B5EF4-FFF2-40B4-BE49-F238E27FC236}">
                <a16:creationId xmlns:a16="http://schemas.microsoft.com/office/drawing/2014/main" id="{6A91D4E4-EC70-85CA-345F-3D3F7925A692}"/>
              </a:ext>
            </a:extLst>
          </p:cNvPr>
          <p:cNvSpPr/>
          <p:nvPr/>
        </p:nvSpPr>
        <p:spPr>
          <a:xfrm>
            <a:off x="5715000" y="2029968"/>
            <a:ext cx="6334125" cy="2923032"/>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Aft>
                <a:spcPts val="800"/>
              </a:spcAft>
              <a:buNone/>
            </a:pPr>
            <a:r>
              <a:rPr lang="en-US" sz="1200" kern="100" dirty="0">
                <a:solidFill>
                  <a:srgbClr val="000000"/>
                </a:solidFill>
                <a:effectLst/>
                <a:ea typeface="Calibri" panose="020F0502020204030204" pitchFamily="34" charset="0"/>
                <a:cs typeface="Times New Roman" panose="02020603050405020304" pitchFamily="18" charset="0"/>
              </a:rPr>
              <a:t>Subject: PSY 203 [SUMMARY OF EMAIL HERE]</a:t>
            </a:r>
            <a:endParaRPr lang="en-US" sz="1200" kern="100" dirty="0">
              <a:effectLst/>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200" kern="100" dirty="0">
                <a:solidFill>
                  <a:srgbClr val="000000"/>
                </a:solidFill>
                <a:effectLst/>
                <a:ea typeface="Calibri" panose="020F0502020204030204" pitchFamily="34" charset="0"/>
                <a:cs typeface="Times New Roman" panose="02020603050405020304" pitchFamily="18" charset="0"/>
              </a:rPr>
              <a:t>Hello Dr. Scheuler,</a:t>
            </a:r>
            <a:endParaRPr lang="en-US" sz="1200" kern="100" dirty="0">
              <a:effectLst/>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200" kern="100" dirty="0">
                <a:solidFill>
                  <a:srgbClr val="000000"/>
                </a:solidFill>
                <a:effectLst/>
                <a:ea typeface="Calibri" panose="020F0502020204030204" pitchFamily="34" charset="0"/>
                <a:cs typeface="Times New Roman" panose="02020603050405020304" pitchFamily="18" charset="0"/>
              </a:rPr>
              <a:t>Write your question(s) here, in full sentences and full words (e.g., no abbreviations such as “IDK”). If your question refers to a certain reading, exam, or assignment, be sure to specify which item you are referring to in your email (e.g., instead of saying “I need help on the reading,” you could say “I have a question about a role of the nervous system discussed in a reading from week 2”). If you would like to discuss the question in person, please provide times of availability, such as:</a:t>
            </a:r>
            <a:endParaRPr lang="en-US" sz="1200" kern="100" dirty="0">
              <a:effectLst/>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200" kern="100" dirty="0">
                <a:solidFill>
                  <a:srgbClr val="000000"/>
                </a:solidFill>
                <a:effectLst/>
                <a:ea typeface="Calibri" panose="020F0502020204030204" pitchFamily="34" charset="0"/>
                <a:cs typeface="Times New Roman" panose="02020603050405020304" pitchFamily="18" charset="0"/>
              </a:rPr>
              <a:t>Tuesday 4-5pm, Wednesday 8-9am, 11am-12pm, Friday, after 3pm</a:t>
            </a:r>
            <a:endParaRPr lang="en-US" sz="1200" kern="100" dirty="0">
              <a:effectLst/>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200" kern="100" dirty="0">
                <a:solidFill>
                  <a:srgbClr val="000000"/>
                </a:solidFill>
                <a:effectLst/>
                <a:ea typeface="Calibri" panose="020F0502020204030204" pitchFamily="34" charset="0"/>
                <a:cs typeface="Times New Roman" panose="02020603050405020304" pitchFamily="18" charset="0"/>
              </a:rPr>
              <a:t>Thank you,</a:t>
            </a:r>
            <a:br>
              <a:rPr lang="en-US" sz="1200" kern="100" dirty="0">
                <a:solidFill>
                  <a:srgbClr val="000000"/>
                </a:solidFill>
                <a:effectLst/>
                <a:ea typeface="Calibri" panose="020F0502020204030204" pitchFamily="34" charset="0"/>
                <a:cs typeface="Times New Roman" panose="02020603050405020304" pitchFamily="18" charset="0"/>
              </a:rPr>
            </a:br>
            <a:r>
              <a:rPr lang="en-US" sz="1200" kern="100" dirty="0">
                <a:solidFill>
                  <a:srgbClr val="000000"/>
                </a:solidFill>
                <a:effectLst/>
                <a:ea typeface="Calibri" panose="020F0502020204030204" pitchFamily="34" charset="0"/>
                <a:cs typeface="Times New Roman" panose="02020603050405020304" pitchFamily="18" charset="0"/>
              </a:rPr>
              <a:t>Your Full Name</a:t>
            </a:r>
            <a:endParaRPr lang="en-US" sz="1200" kern="1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84728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0930A-A81B-9379-9DC1-0575AD66DAAB}"/>
              </a:ext>
            </a:extLst>
          </p:cNvPr>
          <p:cNvSpPr>
            <a:spLocks noGrp="1"/>
          </p:cNvSpPr>
          <p:nvPr>
            <p:ph type="title"/>
          </p:nvPr>
        </p:nvSpPr>
        <p:spPr/>
        <p:txBody>
          <a:bodyPr/>
          <a:lstStyle/>
          <a:p>
            <a:r>
              <a:rPr lang="en-US" dirty="0"/>
              <a:t>Required Materials</a:t>
            </a:r>
          </a:p>
        </p:txBody>
      </p:sp>
      <p:sp>
        <p:nvSpPr>
          <p:cNvPr id="3" name="Content Placeholder 2">
            <a:extLst>
              <a:ext uri="{FF2B5EF4-FFF2-40B4-BE49-F238E27FC236}">
                <a16:creationId xmlns:a16="http://schemas.microsoft.com/office/drawing/2014/main" id="{9D72AA84-F84A-EF5F-6404-939522BE7F5E}"/>
              </a:ext>
            </a:extLst>
          </p:cNvPr>
          <p:cNvSpPr>
            <a:spLocks noGrp="1"/>
          </p:cNvSpPr>
          <p:nvPr>
            <p:ph sz="half" idx="2"/>
          </p:nvPr>
        </p:nvSpPr>
        <p:spPr>
          <a:xfrm>
            <a:off x="612647" y="2441448"/>
            <a:ext cx="10588753" cy="3044952"/>
          </a:xfrm>
        </p:spPr>
        <p:txBody>
          <a:bodyPr/>
          <a:lstStyle/>
          <a:p>
            <a:r>
              <a:rPr lang="en-US" sz="2000" dirty="0"/>
              <a:t>Your textbook is </a:t>
            </a:r>
            <a:r>
              <a:rPr lang="en-US" sz="2000" b="1" u="sng" dirty="0"/>
              <a:t>free</a:t>
            </a:r>
            <a:r>
              <a:rPr lang="en-US" sz="2000" dirty="0"/>
              <a:t> to download and is available through the link in the syllabus or on Canvas! Additionally, I have linked each chapter in their respective weekly modules.</a:t>
            </a:r>
          </a:p>
          <a:p>
            <a:r>
              <a:rPr lang="en-US" sz="2000" dirty="0"/>
              <a:t>Speilman, R. M., et al. (2020) Psychology 2e </a:t>
            </a:r>
          </a:p>
          <a:p>
            <a:r>
              <a:rPr lang="en-US" sz="2000" dirty="0"/>
              <a:t>If you’d like to buy a physical copy of the book, you can also do that with the link </a:t>
            </a:r>
          </a:p>
          <a:p>
            <a:r>
              <a:rPr lang="en-US" sz="2000" dirty="0"/>
              <a:t>Expect to read one-two chapters per week</a:t>
            </a:r>
          </a:p>
          <a:p>
            <a:endParaRPr lang="en-US" sz="2000" dirty="0"/>
          </a:p>
          <a:p>
            <a:endParaRPr lang="en-US" sz="2000" dirty="0"/>
          </a:p>
        </p:txBody>
      </p:sp>
      <p:sp>
        <p:nvSpPr>
          <p:cNvPr id="5" name="Slide Number Placeholder 4">
            <a:extLst>
              <a:ext uri="{FF2B5EF4-FFF2-40B4-BE49-F238E27FC236}">
                <a16:creationId xmlns:a16="http://schemas.microsoft.com/office/drawing/2014/main" id="{A8B08B8E-B0D1-3F29-5289-CAFB0B94FEE1}"/>
              </a:ext>
            </a:extLst>
          </p:cNvPr>
          <p:cNvSpPr>
            <a:spLocks noGrp="1"/>
          </p:cNvSpPr>
          <p:nvPr>
            <p:ph type="sldNum" sz="quarter" idx="12"/>
          </p:nvPr>
        </p:nvSpPr>
        <p:spPr/>
        <p:txBody>
          <a:bodyPr/>
          <a:lstStyle/>
          <a:p>
            <a:fld id="{294A09A9-5501-47C1-A89A-A340965A2BE2}" type="slidenum">
              <a:rPr lang="en-US" smtClean="0"/>
              <a:t>5</a:t>
            </a:fld>
            <a:endParaRPr lang="en-US" dirty="0"/>
          </a:p>
        </p:txBody>
      </p:sp>
      <p:pic>
        <p:nvPicPr>
          <p:cNvPr id="9" name="Picture 8">
            <a:extLst>
              <a:ext uri="{FF2B5EF4-FFF2-40B4-BE49-F238E27FC236}">
                <a16:creationId xmlns:a16="http://schemas.microsoft.com/office/drawing/2014/main" id="{0838A059-D067-8696-4755-A098063BECD3}"/>
              </a:ext>
            </a:extLst>
          </p:cNvPr>
          <p:cNvPicPr>
            <a:picLocks noChangeAspect="1"/>
          </p:cNvPicPr>
          <p:nvPr/>
        </p:nvPicPr>
        <p:blipFill rotWithShape="1">
          <a:blip r:embed="rId3">
            <a:extLst>
              <a:ext uri="{28A0092B-C50C-407E-A947-70E740481C1C}">
                <a14:useLocalDpi xmlns:a14="http://schemas.microsoft.com/office/drawing/2010/main" val="0"/>
              </a:ext>
            </a:extLst>
          </a:blip>
          <a:srcRect r="59358" b="-5887"/>
          <a:stretch/>
        </p:blipFill>
        <p:spPr bwMode="auto">
          <a:xfrm>
            <a:off x="10202482" y="5069225"/>
            <a:ext cx="1207990" cy="720131"/>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761FB25F-F154-801E-9FD0-0D5BAB20E289}"/>
              </a:ext>
            </a:extLst>
          </p:cNvPr>
          <p:cNvPicPr>
            <a:picLocks noChangeAspect="1"/>
          </p:cNvPicPr>
          <p:nvPr/>
        </p:nvPicPr>
        <p:blipFill rotWithShape="1">
          <a:blip r:embed="rId3">
            <a:extLst>
              <a:ext uri="{28A0092B-C50C-407E-A947-70E740481C1C}">
                <a14:useLocalDpi xmlns:a14="http://schemas.microsoft.com/office/drawing/2010/main" val="0"/>
              </a:ext>
            </a:extLst>
          </a:blip>
          <a:srcRect l="40237" b="6068"/>
          <a:stretch/>
        </p:blipFill>
        <p:spPr bwMode="auto">
          <a:xfrm>
            <a:off x="9767506" y="5784756"/>
            <a:ext cx="1777013" cy="63896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48542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1C2C0-9A7E-24B7-8771-00BACD09949A}"/>
              </a:ext>
            </a:extLst>
          </p:cNvPr>
          <p:cNvSpPr>
            <a:spLocks noGrp="1"/>
          </p:cNvSpPr>
          <p:nvPr>
            <p:ph type="title"/>
          </p:nvPr>
        </p:nvSpPr>
        <p:spPr/>
        <p:txBody>
          <a:bodyPr/>
          <a:lstStyle/>
          <a:p>
            <a:r>
              <a:rPr lang="en-US" dirty="0"/>
              <a:t>Course Overview</a:t>
            </a:r>
          </a:p>
        </p:txBody>
      </p:sp>
      <p:sp>
        <p:nvSpPr>
          <p:cNvPr id="5" name="Slide Number Placeholder 4">
            <a:extLst>
              <a:ext uri="{FF2B5EF4-FFF2-40B4-BE49-F238E27FC236}">
                <a16:creationId xmlns:a16="http://schemas.microsoft.com/office/drawing/2014/main" id="{9F006638-7568-272D-457F-6B641CB57750}"/>
              </a:ext>
            </a:extLst>
          </p:cNvPr>
          <p:cNvSpPr>
            <a:spLocks noGrp="1"/>
          </p:cNvSpPr>
          <p:nvPr>
            <p:ph type="sldNum" sz="quarter" idx="12"/>
          </p:nvPr>
        </p:nvSpPr>
        <p:spPr/>
        <p:txBody>
          <a:bodyPr/>
          <a:lstStyle/>
          <a:p>
            <a:fld id="{294A09A9-5501-47C1-A89A-A340965A2BE2}" type="slidenum">
              <a:rPr lang="en-US" smtClean="0"/>
              <a:t>6</a:t>
            </a:fld>
            <a:endParaRPr lang="en-US" dirty="0"/>
          </a:p>
        </p:txBody>
      </p:sp>
      <p:graphicFrame>
        <p:nvGraphicFramePr>
          <p:cNvPr id="3" name="Table 2">
            <a:extLst>
              <a:ext uri="{FF2B5EF4-FFF2-40B4-BE49-F238E27FC236}">
                <a16:creationId xmlns:a16="http://schemas.microsoft.com/office/drawing/2014/main" id="{CA855B6E-3DC0-16C3-4E06-362A8E4DD1DE}"/>
              </a:ext>
            </a:extLst>
          </p:cNvPr>
          <p:cNvGraphicFramePr>
            <a:graphicFrameLocks noGrp="1"/>
          </p:cNvGraphicFramePr>
          <p:nvPr>
            <p:extLst>
              <p:ext uri="{D42A27DB-BD31-4B8C-83A1-F6EECF244321}">
                <p14:modId xmlns:p14="http://schemas.microsoft.com/office/powerpoint/2010/main" val="4010962964"/>
              </p:ext>
            </p:extLst>
          </p:nvPr>
        </p:nvGraphicFramePr>
        <p:xfrm>
          <a:off x="4191000" y="2133599"/>
          <a:ext cx="7239000" cy="4184282"/>
        </p:xfrm>
        <a:graphic>
          <a:graphicData uri="http://schemas.openxmlformats.org/drawingml/2006/table">
            <a:tbl>
              <a:tblPr firstRow="1" firstCol="1" bandRow="1">
                <a:tableStyleId>{FABFCF23-3B69-468F-B69F-88F6DE6A72F2}</a:tableStyleId>
              </a:tblPr>
              <a:tblGrid>
                <a:gridCol w="4900246">
                  <a:extLst>
                    <a:ext uri="{9D8B030D-6E8A-4147-A177-3AD203B41FA5}">
                      <a16:colId xmlns:a16="http://schemas.microsoft.com/office/drawing/2014/main" val="1304925128"/>
                    </a:ext>
                  </a:extLst>
                </a:gridCol>
                <a:gridCol w="2338754">
                  <a:extLst>
                    <a:ext uri="{9D8B030D-6E8A-4147-A177-3AD203B41FA5}">
                      <a16:colId xmlns:a16="http://schemas.microsoft.com/office/drawing/2014/main" val="2928690203"/>
                    </a:ext>
                  </a:extLst>
                </a:gridCol>
              </a:tblGrid>
              <a:tr h="574474">
                <a:tc>
                  <a:txBody>
                    <a:bodyPr/>
                    <a:lstStyle/>
                    <a:p>
                      <a:pPr marL="0" marR="0" algn="l">
                        <a:lnSpc>
                          <a:spcPct val="115000"/>
                        </a:lnSpc>
                        <a:spcAft>
                          <a:spcPts val="800"/>
                        </a:spcAft>
                        <a:buNone/>
                      </a:pPr>
                      <a:r>
                        <a:rPr lang="en-US" sz="2000" kern="100" dirty="0">
                          <a:solidFill>
                            <a:schemeClr val="tx1"/>
                          </a:solidFill>
                          <a:effectLst/>
                        </a:rPr>
                        <a:t>Activity</a:t>
                      </a:r>
                      <a:endParaRPr lang="en-US"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Aft>
                          <a:spcPts val="800"/>
                        </a:spcAft>
                        <a:buNone/>
                      </a:pPr>
                      <a:r>
                        <a:rPr lang="en-US" sz="2000" kern="100" dirty="0">
                          <a:solidFill>
                            <a:schemeClr val="tx1"/>
                          </a:solidFill>
                          <a:effectLst/>
                        </a:rPr>
                        <a:t>Possible Points</a:t>
                      </a:r>
                      <a:endParaRPr lang="en-US"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81539619"/>
                  </a:ext>
                </a:extLst>
              </a:tr>
              <a:tr h="291558">
                <a:tc>
                  <a:txBody>
                    <a:bodyPr/>
                    <a:lstStyle/>
                    <a:p>
                      <a:pPr marL="0" marR="0" algn="l">
                        <a:lnSpc>
                          <a:spcPct val="115000"/>
                        </a:lnSpc>
                        <a:spcAft>
                          <a:spcPts val="800"/>
                        </a:spcAft>
                        <a:buNone/>
                      </a:pPr>
                      <a:r>
                        <a:rPr lang="en-US" sz="2000" kern="100">
                          <a:effectLst/>
                        </a:rPr>
                        <a:t>Syllabus Quiz</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Aft>
                          <a:spcPts val="800"/>
                        </a:spcAft>
                        <a:buNone/>
                      </a:pPr>
                      <a:r>
                        <a:rPr lang="en-US" sz="2000" kern="100">
                          <a:effectLst/>
                        </a:rPr>
                        <a:t>8 points</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06962037"/>
                  </a:ext>
                </a:extLst>
              </a:tr>
              <a:tr h="291558">
                <a:tc>
                  <a:txBody>
                    <a:bodyPr/>
                    <a:lstStyle/>
                    <a:p>
                      <a:pPr marL="0" marR="0" algn="l">
                        <a:lnSpc>
                          <a:spcPct val="115000"/>
                        </a:lnSpc>
                        <a:spcAft>
                          <a:spcPts val="800"/>
                        </a:spcAft>
                        <a:buNone/>
                      </a:pPr>
                      <a:r>
                        <a:rPr lang="en-US" sz="2000" kern="100">
                          <a:effectLst/>
                        </a:rPr>
                        <a:t>Introduction Sheet</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Aft>
                          <a:spcPts val="800"/>
                        </a:spcAft>
                        <a:buNone/>
                      </a:pPr>
                      <a:r>
                        <a:rPr lang="en-US" sz="2000" kern="100">
                          <a:effectLst/>
                        </a:rPr>
                        <a:t>8 points</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28189436"/>
                  </a:ext>
                </a:extLst>
              </a:tr>
              <a:tr h="574474">
                <a:tc>
                  <a:txBody>
                    <a:bodyPr/>
                    <a:lstStyle/>
                    <a:p>
                      <a:pPr marL="0" marR="0" algn="l">
                        <a:lnSpc>
                          <a:spcPct val="115000"/>
                        </a:lnSpc>
                        <a:spcAft>
                          <a:spcPts val="800"/>
                        </a:spcAft>
                        <a:buNone/>
                      </a:pPr>
                      <a:r>
                        <a:rPr lang="en-US" sz="2000" kern="100">
                          <a:effectLst/>
                        </a:rPr>
                        <a:t>Chapter Quizzes (16, 3 pts each)</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Aft>
                          <a:spcPts val="800"/>
                        </a:spcAft>
                        <a:buNone/>
                      </a:pPr>
                      <a:r>
                        <a:rPr lang="en-US" sz="2000" kern="100">
                          <a:effectLst/>
                        </a:rPr>
                        <a:t>48 points</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66908233"/>
                  </a:ext>
                </a:extLst>
              </a:tr>
              <a:tr h="574474">
                <a:tc>
                  <a:txBody>
                    <a:bodyPr/>
                    <a:lstStyle/>
                    <a:p>
                      <a:pPr marL="0" marR="0" algn="l">
                        <a:lnSpc>
                          <a:spcPct val="115000"/>
                        </a:lnSpc>
                        <a:spcAft>
                          <a:spcPts val="800"/>
                        </a:spcAft>
                        <a:buNone/>
                      </a:pPr>
                      <a:r>
                        <a:rPr lang="en-US" sz="2000" kern="100">
                          <a:effectLst/>
                        </a:rPr>
                        <a:t>In-Class Participation (18, 2 pts each)</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Aft>
                          <a:spcPts val="800"/>
                        </a:spcAft>
                        <a:buNone/>
                      </a:pPr>
                      <a:r>
                        <a:rPr lang="en-US" sz="2000" kern="100">
                          <a:effectLst/>
                        </a:rPr>
                        <a:t>36 points</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33034568"/>
                  </a:ext>
                </a:extLst>
              </a:tr>
              <a:tr h="291558">
                <a:tc>
                  <a:txBody>
                    <a:bodyPr/>
                    <a:lstStyle/>
                    <a:p>
                      <a:pPr marL="0" marR="0" algn="l">
                        <a:lnSpc>
                          <a:spcPct val="115000"/>
                        </a:lnSpc>
                        <a:spcAft>
                          <a:spcPts val="800"/>
                        </a:spcAft>
                        <a:buNone/>
                      </a:pPr>
                      <a:r>
                        <a:rPr lang="en-US" sz="2000" kern="100">
                          <a:effectLst/>
                        </a:rPr>
                        <a:t>Research Points</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Aft>
                          <a:spcPts val="800"/>
                        </a:spcAft>
                        <a:buNone/>
                      </a:pPr>
                      <a:r>
                        <a:rPr lang="en-US" sz="2000" kern="100">
                          <a:effectLst/>
                        </a:rPr>
                        <a:t>80 points</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87530549"/>
                  </a:ext>
                </a:extLst>
              </a:tr>
              <a:tr h="574474">
                <a:tc>
                  <a:txBody>
                    <a:bodyPr/>
                    <a:lstStyle/>
                    <a:p>
                      <a:pPr marL="0" marR="0" algn="l">
                        <a:lnSpc>
                          <a:spcPct val="115000"/>
                        </a:lnSpc>
                        <a:spcAft>
                          <a:spcPts val="800"/>
                        </a:spcAft>
                        <a:buNone/>
                      </a:pPr>
                      <a:r>
                        <a:rPr lang="en-US" sz="2000" kern="100">
                          <a:effectLst/>
                        </a:rPr>
                        <a:t>Exam Reflections (4, 5 pts each)</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Aft>
                          <a:spcPts val="800"/>
                        </a:spcAft>
                        <a:buNone/>
                      </a:pPr>
                      <a:r>
                        <a:rPr lang="en-US" sz="2000" kern="100">
                          <a:effectLst/>
                        </a:rPr>
                        <a:t>20 points</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55267129"/>
                  </a:ext>
                </a:extLst>
              </a:tr>
              <a:tr h="574474">
                <a:tc>
                  <a:txBody>
                    <a:bodyPr/>
                    <a:lstStyle/>
                    <a:p>
                      <a:pPr marL="0" marR="0" algn="l">
                        <a:lnSpc>
                          <a:spcPct val="115000"/>
                        </a:lnSpc>
                        <a:spcAft>
                          <a:spcPts val="800"/>
                        </a:spcAft>
                        <a:buNone/>
                      </a:pPr>
                      <a:r>
                        <a:rPr lang="en-US" sz="2000" kern="100">
                          <a:effectLst/>
                        </a:rPr>
                        <a:t>Exams (Best 4 out of 5, 100 pts each)</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Aft>
                          <a:spcPts val="800"/>
                        </a:spcAft>
                        <a:buNone/>
                      </a:pPr>
                      <a:r>
                        <a:rPr lang="en-US" sz="2000" kern="100">
                          <a:effectLst/>
                        </a:rPr>
                        <a:t>400 points</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53867347"/>
                  </a:ext>
                </a:extLst>
              </a:tr>
              <a:tr h="291558">
                <a:tc>
                  <a:txBody>
                    <a:bodyPr/>
                    <a:lstStyle/>
                    <a:p>
                      <a:pPr marL="0" marR="0" algn="l">
                        <a:lnSpc>
                          <a:spcPct val="115000"/>
                        </a:lnSpc>
                        <a:spcAft>
                          <a:spcPts val="800"/>
                        </a:spcAft>
                        <a:buNone/>
                      </a:pPr>
                      <a:r>
                        <a:rPr lang="en-US" sz="2000" kern="100">
                          <a:effectLst/>
                        </a:rPr>
                        <a:t> </a:t>
                      </a:r>
                      <a:endParaRPr lang="en-US"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Aft>
                          <a:spcPts val="800"/>
                        </a:spcAft>
                        <a:buNone/>
                      </a:pPr>
                      <a:r>
                        <a:rPr lang="en-US" sz="2000" b="1" kern="100" dirty="0">
                          <a:effectLst/>
                        </a:rPr>
                        <a:t>600 points</a:t>
                      </a:r>
                      <a:endParaRPr lang="en-US" sz="2000" b="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61976430"/>
                  </a:ext>
                </a:extLst>
              </a:tr>
            </a:tbl>
          </a:graphicData>
        </a:graphic>
      </p:graphicFrame>
    </p:spTree>
    <p:extLst>
      <p:ext uri="{BB962C8B-B14F-4D97-AF65-F5344CB8AC3E}">
        <p14:creationId xmlns:p14="http://schemas.microsoft.com/office/powerpoint/2010/main" val="3844497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86D05-853B-A376-87E0-179C81686076}"/>
              </a:ext>
            </a:extLst>
          </p:cNvPr>
          <p:cNvSpPr>
            <a:spLocks noGrp="1"/>
          </p:cNvSpPr>
          <p:nvPr>
            <p:ph type="title" idx="4294967295"/>
          </p:nvPr>
        </p:nvSpPr>
        <p:spPr>
          <a:xfrm>
            <a:off x="1219200" y="868363"/>
            <a:ext cx="10972800" cy="1573212"/>
          </a:xfrm>
        </p:spPr>
        <p:txBody>
          <a:bodyPr/>
          <a:lstStyle/>
          <a:p>
            <a:r>
              <a:rPr lang="en-US" dirty="0"/>
              <a:t>Syllabus Quiz</a:t>
            </a:r>
          </a:p>
        </p:txBody>
      </p:sp>
      <p:sp>
        <p:nvSpPr>
          <p:cNvPr id="3" name="Content Placeholder 2">
            <a:extLst>
              <a:ext uri="{FF2B5EF4-FFF2-40B4-BE49-F238E27FC236}">
                <a16:creationId xmlns:a16="http://schemas.microsoft.com/office/drawing/2014/main" id="{BDDB14E5-DC5D-46F1-A9C7-E9829B66FA88}"/>
              </a:ext>
            </a:extLst>
          </p:cNvPr>
          <p:cNvSpPr>
            <a:spLocks noGrp="1"/>
          </p:cNvSpPr>
          <p:nvPr>
            <p:ph sz="half" idx="4294967295"/>
          </p:nvPr>
        </p:nvSpPr>
        <p:spPr>
          <a:xfrm>
            <a:off x="838200" y="2441575"/>
            <a:ext cx="10972800" cy="3044825"/>
          </a:xfrm>
        </p:spPr>
        <p:txBody>
          <a:bodyPr/>
          <a:lstStyle/>
          <a:p>
            <a:r>
              <a:rPr lang="en-US" dirty="0"/>
              <a:t>Link in Week 1 Module on Canvas</a:t>
            </a:r>
          </a:p>
          <a:p>
            <a:r>
              <a:rPr lang="en-US" dirty="0"/>
              <a:t>Unlimited number of re-submissions</a:t>
            </a:r>
          </a:p>
          <a:p>
            <a:r>
              <a:rPr lang="en-US" dirty="0"/>
              <a:t> Due Jan 22</a:t>
            </a:r>
            <a:r>
              <a:rPr lang="en-US" baseline="30000" dirty="0"/>
              <a:t>nd</a:t>
            </a:r>
            <a:r>
              <a:rPr lang="en-US" dirty="0"/>
              <a:t> by 11:59 pm</a:t>
            </a:r>
          </a:p>
        </p:txBody>
      </p:sp>
      <p:sp>
        <p:nvSpPr>
          <p:cNvPr id="5" name="Slide Number Placeholder 4">
            <a:extLst>
              <a:ext uri="{FF2B5EF4-FFF2-40B4-BE49-F238E27FC236}">
                <a16:creationId xmlns:a16="http://schemas.microsoft.com/office/drawing/2014/main" id="{542A205E-441F-D73A-C90D-E0CEF3099A3D}"/>
              </a:ext>
            </a:extLst>
          </p:cNvPr>
          <p:cNvSpPr>
            <a:spLocks noGrp="1"/>
          </p:cNvSpPr>
          <p:nvPr>
            <p:ph type="sldNum" sz="quarter" idx="4294967295"/>
          </p:nvPr>
        </p:nvSpPr>
        <p:spPr>
          <a:xfrm>
            <a:off x="0" y="6007100"/>
            <a:ext cx="4114800" cy="850900"/>
          </a:xfrm>
        </p:spPr>
        <p:txBody>
          <a:bodyPr/>
          <a:lstStyle/>
          <a:p>
            <a:fld id="{294A09A9-5501-47C1-A89A-A340965A2BE2}" type="slidenum">
              <a:rPr lang="en-US" smtClean="0"/>
              <a:t>7</a:t>
            </a:fld>
            <a:endParaRPr lang="en-US" dirty="0"/>
          </a:p>
        </p:txBody>
      </p:sp>
    </p:spTree>
    <p:extLst>
      <p:ext uri="{BB962C8B-B14F-4D97-AF65-F5344CB8AC3E}">
        <p14:creationId xmlns:p14="http://schemas.microsoft.com/office/powerpoint/2010/main" val="2272121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A6878C-E7D7-3CC8-E63F-DE79EABF30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BB6EC5-768D-A9E4-867F-EE80307D81B7}"/>
              </a:ext>
            </a:extLst>
          </p:cNvPr>
          <p:cNvSpPr>
            <a:spLocks noGrp="1"/>
          </p:cNvSpPr>
          <p:nvPr>
            <p:ph type="title" idx="4294967295"/>
          </p:nvPr>
        </p:nvSpPr>
        <p:spPr>
          <a:xfrm>
            <a:off x="990600" y="868363"/>
            <a:ext cx="10972800" cy="1573212"/>
          </a:xfrm>
        </p:spPr>
        <p:txBody>
          <a:bodyPr/>
          <a:lstStyle/>
          <a:p>
            <a:r>
              <a:rPr lang="en-US" dirty="0"/>
              <a:t>Introduction Sheet</a:t>
            </a:r>
          </a:p>
        </p:txBody>
      </p:sp>
      <p:sp>
        <p:nvSpPr>
          <p:cNvPr id="3" name="Content Placeholder 2">
            <a:extLst>
              <a:ext uri="{FF2B5EF4-FFF2-40B4-BE49-F238E27FC236}">
                <a16:creationId xmlns:a16="http://schemas.microsoft.com/office/drawing/2014/main" id="{8658EE3E-DE7D-B979-13F2-AEED9A99837E}"/>
              </a:ext>
            </a:extLst>
          </p:cNvPr>
          <p:cNvSpPr>
            <a:spLocks noGrp="1"/>
          </p:cNvSpPr>
          <p:nvPr>
            <p:ph sz="half" idx="4294967295"/>
          </p:nvPr>
        </p:nvSpPr>
        <p:spPr>
          <a:xfrm>
            <a:off x="838200" y="2441575"/>
            <a:ext cx="10972800" cy="3044825"/>
          </a:xfrm>
        </p:spPr>
        <p:txBody>
          <a:bodyPr/>
          <a:lstStyle/>
          <a:p>
            <a:r>
              <a:rPr lang="en-US" dirty="0"/>
              <a:t>Goal 1: Help me get to know a little bit about you</a:t>
            </a:r>
          </a:p>
          <a:p>
            <a:r>
              <a:rPr lang="en-US" dirty="0"/>
              <a:t>Goal 2: Help you review your UNK resources</a:t>
            </a:r>
          </a:p>
          <a:p>
            <a:endParaRPr lang="en-US" dirty="0"/>
          </a:p>
          <a:p>
            <a:r>
              <a:rPr lang="en-US" dirty="0"/>
              <a:t>Due: January 22</a:t>
            </a:r>
            <a:r>
              <a:rPr lang="en-US" baseline="30000" dirty="0"/>
              <a:t>nd</a:t>
            </a:r>
            <a:r>
              <a:rPr lang="en-US" dirty="0"/>
              <a:t> (</a:t>
            </a:r>
            <a:r>
              <a:rPr lang="en-US"/>
              <a:t>in class)</a:t>
            </a:r>
            <a:endParaRPr lang="en-US" dirty="0"/>
          </a:p>
        </p:txBody>
      </p:sp>
      <p:sp>
        <p:nvSpPr>
          <p:cNvPr id="5" name="Slide Number Placeholder 4">
            <a:extLst>
              <a:ext uri="{FF2B5EF4-FFF2-40B4-BE49-F238E27FC236}">
                <a16:creationId xmlns:a16="http://schemas.microsoft.com/office/drawing/2014/main" id="{3239D272-BA4A-53B8-9278-0500EB2A0BEC}"/>
              </a:ext>
            </a:extLst>
          </p:cNvPr>
          <p:cNvSpPr>
            <a:spLocks noGrp="1"/>
          </p:cNvSpPr>
          <p:nvPr>
            <p:ph type="sldNum" sz="quarter" idx="4294967295"/>
          </p:nvPr>
        </p:nvSpPr>
        <p:spPr>
          <a:xfrm>
            <a:off x="0" y="6007100"/>
            <a:ext cx="4114800" cy="850900"/>
          </a:xfrm>
        </p:spPr>
        <p:txBody>
          <a:bodyPr/>
          <a:lstStyle/>
          <a:p>
            <a:fld id="{294A09A9-5501-47C1-A89A-A340965A2BE2}" type="slidenum">
              <a:rPr lang="en-US" smtClean="0"/>
              <a:t>8</a:t>
            </a:fld>
            <a:endParaRPr lang="en-US" dirty="0"/>
          </a:p>
        </p:txBody>
      </p:sp>
    </p:spTree>
    <p:extLst>
      <p:ext uri="{BB962C8B-B14F-4D97-AF65-F5344CB8AC3E}">
        <p14:creationId xmlns:p14="http://schemas.microsoft.com/office/powerpoint/2010/main" val="2480839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2AFC3A-5460-5F56-D213-9A36C59AF4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6EAA24-1DF2-336D-E132-D621C7C822CB}"/>
              </a:ext>
            </a:extLst>
          </p:cNvPr>
          <p:cNvSpPr>
            <a:spLocks noGrp="1"/>
          </p:cNvSpPr>
          <p:nvPr>
            <p:ph type="title" idx="4294967295"/>
          </p:nvPr>
        </p:nvSpPr>
        <p:spPr>
          <a:xfrm>
            <a:off x="1219200" y="868363"/>
            <a:ext cx="10972800" cy="1573212"/>
          </a:xfrm>
        </p:spPr>
        <p:txBody>
          <a:bodyPr/>
          <a:lstStyle/>
          <a:p>
            <a:r>
              <a:rPr lang="en-US" dirty="0"/>
              <a:t>Chapter Quizzes</a:t>
            </a:r>
          </a:p>
        </p:txBody>
      </p:sp>
      <p:sp>
        <p:nvSpPr>
          <p:cNvPr id="3" name="Content Placeholder 2">
            <a:extLst>
              <a:ext uri="{FF2B5EF4-FFF2-40B4-BE49-F238E27FC236}">
                <a16:creationId xmlns:a16="http://schemas.microsoft.com/office/drawing/2014/main" id="{257F02C1-7D68-7CC6-AAE6-021E25F52805}"/>
              </a:ext>
            </a:extLst>
          </p:cNvPr>
          <p:cNvSpPr>
            <a:spLocks noGrp="1"/>
          </p:cNvSpPr>
          <p:nvPr>
            <p:ph sz="half" idx="4294967295"/>
          </p:nvPr>
        </p:nvSpPr>
        <p:spPr>
          <a:xfrm>
            <a:off x="838200" y="2441575"/>
            <a:ext cx="10972800" cy="3654425"/>
          </a:xfrm>
        </p:spPr>
        <p:txBody>
          <a:bodyPr/>
          <a:lstStyle/>
          <a:p>
            <a:r>
              <a:rPr lang="en-US" dirty="0"/>
              <a:t>Short quiz over material from the chapter</a:t>
            </a:r>
          </a:p>
          <a:p>
            <a:r>
              <a:rPr lang="en-US" dirty="0"/>
              <a:t>Due by the class it is introduced (so by 2 pm)</a:t>
            </a:r>
          </a:p>
          <a:p>
            <a:r>
              <a:rPr lang="en-US" dirty="0"/>
              <a:t>The first quiz (over Chapter 1) is due by 2pm THIS Thursday</a:t>
            </a:r>
          </a:p>
          <a:p>
            <a:r>
              <a:rPr lang="en-US" dirty="0"/>
              <a:t>Why?</a:t>
            </a:r>
          </a:p>
          <a:p>
            <a:pPr lvl="1"/>
            <a:r>
              <a:rPr lang="en-US" dirty="0"/>
              <a:t>There has historically been a letter-grade difference in grades between students who read the textbook and those who do not. Additionally, we will cover a LOT of content, so hearing it once in class is not sufficient for retention. </a:t>
            </a:r>
          </a:p>
        </p:txBody>
      </p:sp>
      <p:sp>
        <p:nvSpPr>
          <p:cNvPr id="5" name="Slide Number Placeholder 4">
            <a:extLst>
              <a:ext uri="{FF2B5EF4-FFF2-40B4-BE49-F238E27FC236}">
                <a16:creationId xmlns:a16="http://schemas.microsoft.com/office/drawing/2014/main" id="{62DEB0DF-289F-C506-6E38-1AEEB17C6862}"/>
              </a:ext>
            </a:extLst>
          </p:cNvPr>
          <p:cNvSpPr>
            <a:spLocks noGrp="1"/>
          </p:cNvSpPr>
          <p:nvPr>
            <p:ph type="sldNum" sz="quarter" idx="4294967295"/>
          </p:nvPr>
        </p:nvSpPr>
        <p:spPr>
          <a:xfrm>
            <a:off x="0" y="6007100"/>
            <a:ext cx="4114800" cy="850900"/>
          </a:xfrm>
        </p:spPr>
        <p:txBody>
          <a:bodyPr/>
          <a:lstStyle/>
          <a:p>
            <a:fld id="{294A09A9-5501-47C1-A89A-A340965A2BE2}" type="slidenum">
              <a:rPr lang="en-US" smtClean="0"/>
              <a:t>9</a:t>
            </a:fld>
            <a:endParaRPr lang="en-US" dirty="0"/>
          </a:p>
        </p:txBody>
      </p:sp>
    </p:spTree>
    <p:extLst>
      <p:ext uri="{BB962C8B-B14F-4D97-AF65-F5344CB8AC3E}">
        <p14:creationId xmlns:p14="http://schemas.microsoft.com/office/powerpoint/2010/main" val="3818682610"/>
      </p:ext>
    </p:extLst>
  </p:cSld>
  <p:clrMapOvr>
    <a:masterClrMapping/>
  </p:clrMapOvr>
</p:sld>
</file>

<file path=ppt/theme/theme1.xml><?xml version="1.0" encoding="utf-8"?>
<a:theme xmlns:a="http://schemas.openxmlformats.org/drawingml/2006/main" name="Office Theme">
  <a:themeElements>
    <a:clrScheme name="Droplet">
      <a:dk1>
        <a:srgbClr val="000000"/>
      </a:dk1>
      <a:lt1>
        <a:srgbClr val="FFFFFF"/>
      </a:lt1>
      <a:dk2>
        <a:srgbClr val="0065A8"/>
      </a:dk2>
      <a:lt2>
        <a:srgbClr val="E7E6E6"/>
      </a:lt2>
      <a:accent1>
        <a:srgbClr val="FDCFFD"/>
      </a:accent1>
      <a:accent2>
        <a:srgbClr val="B6DFFF"/>
      </a:accent2>
      <a:accent3>
        <a:srgbClr val="8AE3A8"/>
      </a:accent3>
      <a:accent4>
        <a:srgbClr val="A69BFB"/>
      </a:accent4>
      <a:accent5>
        <a:srgbClr val="B5C3FF"/>
      </a:accent5>
      <a:accent6>
        <a:srgbClr val="73E9C4"/>
      </a:accent6>
      <a:hlink>
        <a:srgbClr val="0563C1"/>
      </a:hlink>
      <a:folHlink>
        <a:srgbClr val="954F72"/>
      </a:folHlink>
    </a:clrScheme>
    <a:fontScheme name="Custom 2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roplet-Design-TM34316244_Win32_SD_v9" id="{4C371580-6163-46D2-96AA-0DCC330A1B9A}" vid="{FC8D8AFF-D381-4C29-B9DC-A81BA0CD1B3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BCCC5ED-FDC5-47FC-8E7E-D334979F14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4FA603-F875-4A03-93C9-402691CFAD8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2421B937-7172-47A3-B8EF-010B04CBBB90}">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Droplet design</Template>
  <TotalTime>415</TotalTime>
  <Words>1261</Words>
  <Application>Microsoft Office PowerPoint</Application>
  <PresentationFormat>Widescreen</PresentationFormat>
  <Paragraphs>210</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Office Theme</vt:lpstr>
      <vt:lpstr>Welcome to PSY 203</vt:lpstr>
      <vt:lpstr>AGENDA</vt:lpstr>
      <vt:lpstr>Meet Dr. Scheuler</vt:lpstr>
      <vt:lpstr>Contacting Me</vt:lpstr>
      <vt:lpstr>Required Materials</vt:lpstr>
      <vt:lpstr>Course Overview</vt:lpstr>
      <vt:lpstr>Syllabus Quiz</vt:lpstr>
      <vt:lpstr>Introduction Sheet</vt:lpstr>
      <vt:lpstr>Chapter Quizzes</vt:lpstr>
      <vt:lpstr>In-Class Participation</vt:lpstr>
      <vt:lpstr>Research Participation</vt:lpstr>
      <vt:lpstr>Exam Reflections</vt:lpstr>
      <vt:lpstr>Exams</vt:lpstr>
      <vt:lpstr>Progress Assessment</vt:lpstr>
      <vt:lpstr>Timeline</vt:lpstr>
      <vt:lpstr>Next time on PSY 203…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Scheuler, Bryanna</dc:creator>
  <cp:lastModifiedBy>Bryanna Scheuler</cp:lastModifiedBy>
  <cp:revision>13</cp:revision>
  <dcterms:created xsi:type="dcterms:W3CDTF">2025-08-24T23:15:43Z</dcterms:created>
  <dcterms:modified xsi:type="dcterms:W3CDTF">2026-01-13T15:13:33Z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